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47"/>
  </p:notesMasterIdLst>
  <p:sldIdLst>
    <p:sldId id="257" r:id="rId2"/>
    <p:sldId id="258" r:id="rId3"/>
    <p:sldId id="256" r:id="rId4"/>
    <p:sldId id="308" r:id="rId5"/>
    <p:sldId id="259" r:id="rId6"/>
    <p:sldId id="260" r:id="rId7"/>
    <p:sldId id="309" r:id="rId8"/>
    <p:sldId id="261" r:id="rId9"/>
    <p:sldId id="310" r:id="rId10"/>
    <p:sldId id="262" r:id="rId11"/>
    <p:sldId id="263" r:id="rId12"/>
    <p:sldId id="266" r:id="rId13"/>
    <p:sldId id="264" r:id="rId14"/>
    <p:sldId id="288" r:id="rId15"/>
    <p:sldId id="267" r:id="rId16"/>
    <p:sldId id="268" r:id="rId17"/>
    <p:sldId id="270" r:id="rId18"/>
    <p:sldId id="269" r:id="rId19"/>
    <p:sldId id="271" r:id="rId20"/>
    <p:sldId id="272" r:id="rId21"/>
    <p:sldId id="274" r:id="rId22"/>
    <p:sldId id="275" r:id="rId23"/>
    <p:sldId id="30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0" r:id="rId32"/>
    <p:sldId id="304" r:id="rId33"/>
    <p:sldId id="291" r:id="rId34"/>
    <p:sldId id="283" r:id="rId35"/>
    <p:sldId id="289" r:id="rId36"/>
    <p:sldId id="307" r:id="rId37"/>
    <p:sldId id="306" r:id="rId38"/>
    <p:sldId id="285" r:id="rId39"/>
    <p:sldId id="298" r:id="rId40"/>
    <p:sldId id="292" r:id="rId41"/>
    <p:sldId id="294" r:id="rId42"/>
    <p:sldId id="302" r:id="rId43"/>
    <p:sldId id="297" r:id="rId44"/>
    <p:sldId id="296" r:id="rId45"/>
    <p:sldId id="303" r:id="rId4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E9"/>
    <a:srgbClr val="08409C"/>
    <a:srgbClr val="FFC000"/>
    <a:srgbClr val="00B7FF"/>
    <a:srgbClr val="FFAC61"/>
    <a:srgbClr val="A6AAA9"/>
    <a:srgbClr val="00FFFF"/>
    <a:srgbClr val="F20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92239" autoAdjust="0"/>
  </p:normalViewPr>
  <p:slideViewPr>
    <p:cSldViewPr>
      <p:cViewPr varScale="1">
        <p:scale>
          <a:sx n="144" d="100"/>
          <a:sy n="144" d="100"/>
        </p:scale>
        <p:origin x="427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7DCCB-EBEC-46C8-85F4-724C126FCA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1D3633F-76B5-41F2-BBF6-638841F7FB46}">
      <dgm:prSet phldrT="[文本]"/>
      <dgm:spPr/>
      <dgm:t>
        <a:bodyPr/>
        <a:lstStyle/>
        <a:p>
          <a:r>
            <a:rPr lang="zh-CN" altLang="en-US" dirty="0" smtClean="0"/>
            <a:t>数据库实例</a:t>
          </a:r>
          <a:endParaRPr lang="zh-CN" altLang="en-US" dirty="0"/>
        </a:p>
      </dgm:t>
    </dgm:pt>
    <dgm:pt modelId="{6C075905-6779-4826-9EE9-9BEA06C7B526}" type="parTrans" cxnId="{C84E8013-C039-4DB1-8FD1-9F5E2D2F5E57}">
      <dgm:prSet/>
      <dgm:spPr/>
      <dgm:t>
        <a:bodyPr/>
        <a:lstStyle/>
        <a:p>
          <a:endParaRPr lang="zh-CN" altLang="en-US"/>
        </a:p>
      </dgm:t>
    </dgm:pt>
    <dgm:pt modelId="{5C7D14E0-58AD-4910-A429-A0CAF5F86BC3}" type="sibTrans" cxnId="{C84E8013-C039-4DB1-8FD1-9F5E2D2F5E57}">
      <dgm:prSet/>
      <dgm:spPr/>
      <dgm:t>
        <a:bodyPr/>
        <a:lstStyle/>
        <a:p>
          <a:endParaRPr lang="zh-CN" altLang="en-US"/>
        </a:p>
      </dgm:t>
    </dgm:pt>
    <dgm:pt modelId="{856E86CD-E063-49E1-8A52-0D0BA7614FC5}">
      <dgm:prSet phldrT="[文本]"/>
      <dgm:spPr/>
      <dgm:t>
        <a:bodyPr/>
        <a:lstStyle/>
        <a:p>
          <a:r>
            <a:rPr lang="en-US" altLang="zh-CN" dirty="0" err="1" smtClean="0"/>
            <a:t>postgres</a:t>
          </a:r>
          <a:endParaRPr lang="zh-CN" altLang="en-US" dirty="0"/>
        </a:p>
      </dgm:t>
    </dgm:pt>
    <dgm:pt modelId="{E0D84536-FF1B-472D-835F-868C982664F9}" type="parTrans" cxnId="{050FFCCD-1A20-451F-B3D0-210E4E277519}">
      <dgm:prSet/>
      <dgm:spPr/>
      <dgm:t>
        <a:bodyPr/>
        <a:lstStyle/>
        <a:p>
          <a:endParaRPr lang="zh-CN" altLang="en-US"/>
        </a:p>
      </dgm:t>
    </dgm:pt>
    <dgm:pt modelId="{EC6F3581-919C-4C4D-95AE-FC1FED141088}" type="sibTrans" cxnId="{050FFCCD-1A20-451F-B3D0-210E4E277519}">
      <dgm:prSet/>
      <dgm:spPr/>
      <dgm:t>
        <a:bodyPr/>
        <a:lstStyle/>
        <a:p>
          <a:endParaRPr lang="zh-CN" altLang="en-US"/>
        </a:p>
      </dgm:t>
    </dgm:pt>
    <dgm:pt modelId="{519F3D22-60FA-4B74-B700-C14CDC020151}">
      <dgm:prSet phldrT="[文本]"/>
      <dgm:spPr/>
      <dgm:t>
        <a:bodyPr/>
        <a:lstStyle/>
        <a:p>
          <a:r>
            <a:rPr lang="en-US" altLang="zh-CN" dirty="0" smtClean="0"/>
            <a:t>template1</a:t>
          </a:r>
          <a:endParaRPr lang="zh-CN" altLang="en-US" dirty="0"/>
        </a:p>
      </dgm:t>
    </dgm:pt>
    <dgm:pt modelId="{FBAD1278-7BA7-4864-84ED-7385E8746578}" type="parTrans" cxnId="{16ECB21A-944E-4A45-801E-66EC67E2AE66}">
      <dgm:prSet/>
      <dgm:spPr/>
      <dgm:t>
        <a:bodyPr/>
        <a:lstStyle/>
        <a:p>
          <a:endParaRPr lang="zh-CN" altLang="en-US"/>
        </a:p>
      </dgm:t>
    </dgm:pt>
    <dgm:pt modelId="{EFAA3FA8-E802-44B7-A76A-C914163283FC}" type="sibTrans" cxnId="{16ECB21A-944E-4A45-801E-66EC67E2AE66}">
      <dgm:prSet/>
      <dgm:spPr/>
      <dgm:t>
        <a:bodyPr/>
        <a:lstStyle/>
        <a:p>
          <a:endParaRPr lang="zh-CN" altLang="en-US"/>
        </a:p>
      </dgm:t>
    </dgm:pt>
    <dgm:pt modelId="{337D1721-D68D-4526-A250-900B0E3E949E}">
      <dgm:prSet phldrT="[文本]"/>
      <dgm:spPr/>
      <dgm:t>
        <a:bodyPr/>
        <a:lstStyle/>
        <a:p>
          <a:r>
            <a:rPr lang="en-US" altLang="zh-CN" dirty="0" smtClean="0"/>
            <a:t>Schema_1</a:t>
          </a:r>
          <a:endParaRPr lang="zh-CN" altLang="en-US" dirty="0"/>
        </a:p>
      </dgm:t>
    </dgm:pt>
    <dgm:pt modelId="{FC37C78F-D896-447B-99DE-E63754C3A15A}" type="parTrans" cxnId="{D5E782F0-6E71-4D1E-84B2-8C26BD054717}">
      <dgm:prSet/>
      <dgm:spPr/>
      <dgm:t>
        <a:bodyPr/>
        <a:lstStyle/>
        <a:p>
          <a:endParaRPr lang="zh-CN" altLang="en-US"/>
        </a:p>
      </dgm:t>
    </dgm:pt>
    <dgm:pt modelId="{F6FA701B-63DF-4E89-BE55-8EFB5438386C}" type="sibTrans" cxnId="{D5E782F0-6E71-4D1E-84B2-8C26BD054717}">
      <dgm:prSet/>
      <dgm:spPr/>
      <dgm:t>
        <a:bodyPr/>
        <a:lstStyle/>
        <a:p>
          <a:endParaRPr lang="zh-CN" altLang="en-US"/>
        </a:p>
      </dgm:t>
    </dgm:pt>
    <dgm:pt modelId="{6B8C7C84-CBEB-484A-80F3-17D5B1B5DBAD}">
      <dgm:prSet phldrT="[文本]"/>
      <dgm:spPr/>
      <dgm:t>
        <a:bodyPr/>
        <a:lstStyle/>
        <a:p>
          <a:r>
            <a:rPr lang="en-US" altLang="zh-CN" dirty="0" smtClean="0"/>
            <a:t>Schema_2</a:t>
          </a:r>
          <a:endParaRPr lang="zh-CN" altLang="en-US" dirty="0"/>
        </a:p>
      </dgm:t>
    </dgm:pt>
    <dgm:pt modelId="{F9A74E48-5042-4EFB-88DA-2E36EB8C4655}" type="parTrans" cxnId="{519B513E-38CC-4D56-B9AF-25088BDDABD9}">
      <dgm:prSet/>
      <dgm:spPr/>
      <dgm:t>
        <a:bodyPr/>
        <a:lstStyle/>
        <a:p>
          <a:endParaRPr lang="zh-CN" altLang="en-US"/>
        </a:p>
      </dgm:t>
    </dgm:pt>
    <dgm:pt modelId="{9E926E60-1CA4-417B-B19F-82C59C351B83}" type="sibTrans" cxnId="{519B513E-38CC-4D56-B9AF-25088BDDABD9}">
      <dgm:prSet/>
      <dgm:spPr/>
      <dgm:t>
        <a:bodyPr/>
        <a:lstStyle/>
        <a:p>
          <a:endParaRPr lang="zh-CN" altLang="en-US"/>
        </a:p>
      </dgm:t>
    </dgm:pt>
    <dgm:pt modelId="{794E151A-BB5F-4D2A-87C0-2A5200454725}">
      <dgm:prSet phldrT="[文本]"/>
      <dgm:spPr/>
      <dgm:t>
        <a:bodyPr/>
        <a:lstStyle/>
        <a:p>
          <a:r>
            <a:rPr lang="zh-CN" altLang="en-US" dirty="0" smtClean="0"/>
            <a:t>表</a:t>
          </a:r>
          <a:endParaRPr lang="zh-CN" altLang="en-US" dirty="0"/>
        </a:p>
      </dgm:t>
    </dgm:pt>
    <dgm:pt modelId="{C4B27984-3507-4476-A41C-993A841F665E}" type="parTrans" cxnId="{C7744DCD-7C61-4C8A-905A-7D71FE341940}">
      <dgm:prSet/>
      <dgm:spPr/>
      <dgm:t>
        <a:bodyPr/>
        <a:lstStyle/>
        <a:p>
          <a:endParaRPr lang="zh-CN" altLang="en-US"/>
        </a:p>
      </dgm:t>
    </dgm:pt>
    <dgm:pt modelId="{F8697FE9-4E33-4AE9-9B45-A4C471F99B04}" type="sibTrans" cxnId="{C7744DCD-7C61-4C8A-905A-7D71FE341940}">
      <dgm:prSet/>
      <dgm:spPr/>
      <dgm:t>
        <a:bodyPr/>
        <a:lstStyle/>
        <a:p>
          <a:endParaRPr lang="zh-CN" altLang="en-US"/>
        </a:p>
      </dgm:t>
    </dgm:pt>
    <dgm:pt modelId="{207FF37F-55C4-4DF6-8AB8-6DAD34B5C6F6}">
      <dgm:prSet phldrT="[文本]"/>
      <dgm:spPr/>
      <dgm:t>
        <a:bodyPr/>
        <a:lstStyle/>
        <a:p>
          <a:r>
            <a:rPr lang="zh-CN" altLang="en-US" dirty="0" smtClean="0"/>
            <a:t>视图</a:t>
          </a:r>
          <a:endParaRPr lang="zh-CN" altLang="en-US" dirty="0"/>
        </a:p>
      </dgm:t>
    </dgm:pt>
    <dgm:pt modelId="{6726699A-1DC8-460E-B39F-E3CC4923534B}" type="parTrans" cxnId="{4E111D63-5671-4345-83CA-3CC6D656093C}">
      <dgm:prSet/>
      <dgm:spPr/>
      <dgm:t>
        <a:bodyPr/>
        <a:lstStyle/>
        <a:p>
          <a:endParaRPr lang="zh-CN" altLang="en-US"/>
        </a:p>
      </dgm:t>
    </dgm:pt>
    <dgm:pt modelId="{325BAE36-5168-445C-B9F3-06E7ED6EA8D1}" type="sibTrans" cxnId="{4E111D63-5671-4345-83CA-3CC6D656093C}">
      <dgm:prSet/>
      <dgm:spPr/>
      <dgm:t>
        <a:bodyPr/>
        <a:lstStyle/>
        <a:p>
          <a:endParaRPr lang="zh-CN" altLang="en-US"/>
        </a:p>
      </dgm:t>
    </dgm:pt>
    <dgm:pt modelId="{B0A6F279-0FF1-4C15-A0D4-820691DD7000}">
      <dgm:prSet phldrT="[文本]"/>
      <dgm:spPr/>
      <dgm:t>
        <a:bodyPr/>
        <a:lstStyle/>
        <a:p>
          <a:r>
            <a:rPr lang="zh-CN" altLang="en-US" dirty="0" smtClean="0"/>
            <a:t>函数</a:t>
          </a:r>
          <a:endParaRPr lang="zh-CN" altLang="en-US" dirty="0"/>
        </a:p>
      </dgm:t>
    </dgm:pt>
    <dgm:pt modelId="{3F88951A-CA23-4F3F-B29A-58956362D030}" type="parTrans" cxnId="{04117640-7F0D-47AC-A9AA-9956970D5B55}">
      <dgm:prSet/>
      <dgm:spPr/>
      <dgm:t>
        <a:bodyPr/>
        <a:lstStyle/>
        <a:p>
          <a:endParaRPr lang="zh-CN" altLang="en-US"/>
        </a:p>
      </dgm:t>
    </dgm:pt>
    <dgm:pt modelId="{DCEA1105-D8AF-4A94-B1E5-85FF0B9311DF}" type="sibTrans" cxnId="{04117640-7F0D-47AC-A9AA-9956970D5B55}">
      <dgm:prSet/>
      <dgm:spPr/>
      <dgm:t>
        <a:bodyPr/>
        <a:lstStyle/>
        <a:p>
          <a:endParaRPr lang="zh-CN" altLang="en-US"/>
        </a:p>
      </dgm:t>
    </dgm:pt>
    <dgm:pt modelId="{6A9CF871-85E3-4663-9C9D-C448E610070F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B4098065-891E-481D-9CB7-81DAAEDF0374}" type="parTrans" cxnId="{A7A07273-5CE5-435C-AF73-7B9057824A2B}">
      <dgm:prSet/>
      <dgm:spPr/>
      <dgm:t>
        <a:bodyPr/>
        <a:lstStyle/>
        <a:p>
          <a:endParaRPr lang="zh-CN" altLang="en-US"/>
        </a:p>
      </dgm:t>
    </dgm:pt>
    <dgm:pt modelId="{C84C44A5-25EC-4AF1-AC26-21F4BD1770E6}" type="sibTrans" cxnId="{A7A07273-5CE5-435C-AF73-7B9057824A2B}">
      <dgm:prSet/>
      <dgm:spPr/>
      <dgm:t>
        <a:bodyPr/>
        <a:lstStyle/>
        <a:p>
          <a:endParaRPr lang="zh-CN" altLang="en-US"/>
        </a:p>
      </dgm:t>
    </dgm:pt>
    <dgm:pt modelId="{8A9E7B8E-D1D4-49EB-8033-BE8044EA40B9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556BCDBF-A3C1-4668-9F63-ECB7207C8409}" type="parTrans" cxnId="{22B813E9-AA32-43FF-9374-FBF810F7F03F}">
      <dgm:prSet/>
      <dgm:spPr/>
      <dgm:t>
        <a:bodyPr/>
        <a:lstStyle/>
        <a:p>
          <a:endParaRPr lang="zh-CN" altLang="en-US"/>
        </a:p>
      </dgm:t>
    </dgm:pt>
    <dgm:pt modelId="{AEB32A55-0E3C-4137-80CA-D775A953A0BB}" type="sibTrans" cxnId="{22B813E9-AA32-43FF-9374-FBF810F7F03F}">
      <dgm:prSet/>
      <dgm:spPr/>
      <dgm:t>
        <a:bodyPr/>
        <a:lstStyle/>
        <a:p>
          <a:endParaRPr lang="zh-CN" altLang="en-US"/>
        </a:p>
      </dgm:t>
    </dgm:pt>
    <dgm:pt modelId="{F5DB9D47-B6F5-45EC-A655-5B03AEE6AF2E}">
      <dgm:prSet phldrT="[文本]"/>
      <dgm:spPr/>
      <dgm:t>
        <a:bodyPr/>
        <a:lstStyle/>
        <a:p>
          <a:r>
            <a:rPr lang="en-US" altLang="zh-CN" dirty="0" smtClean="0"/>
            <a:t>Schema3</a:t>
          </a:r>
          <a:endParaRPr lang="zh-CN" altLang="en-US" dirty="0"/>
        </a:p>
      </dgm:t>
    </dgm:pt>
    <dgm:pt modelId="{7AB59226-D354-4698-B559-FBBF54F5FDA5}" type="parTrans" cxnId="{B7867B51-8BF6-4A08-AA15-70AB82D98CDF}">
      <dgm:prSet/>
      <dgm:spPr/>
      <dgm:t>
        <a:bodyPr/>
        <a:lstStyle/>
        <a:p>
          <a:endParaRPr lang="zh-CN" altLang="en-US"/>
        </a:p>
      </dgm:t>
    </dgm:pt>
    <dgm:pt modelId="{302B8172-2C5E-49CE-A630-ADE881AB6D7B}" type="sibTrans" cxnId="{B7867B51-8BF6-4A08-AA15-70AB82D98CDF}">
      <dgm:prSet/>
      <dgm:spPr/>
      <dgm:t>
        <a:bodyPr/>
        <a:lstStyle/>
        <a:p>
          <a:endParaRPr lang="zh-CN" altLang="en-US"/>
        </a:p>
      </dgm:t>
    </dgm:pt>
    <dgm:pt modelId="{9B65DCD5-B7C3-4135-AFB4-773AF4989883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348A5899-4CF4-46B7-88BD-86583BC82A0F}" type="parTrans" cxnId="{43D110B1-0AC6-45A6-BCDE-53FAC186507D}">
      <dgm:prSet/>
      <dgm:spPr/>
      <dgm:t>
        <a:bodyPr/>
        <a:lstStyle/>
        <a:p>
          <a:endParaRPr lang="zh-CN" altLang="en-US"/>
        </a:p>
      </dgm:t>
    </dgm:pt>
    <dgm:pt modelId="{5C067EB1-B014-46D2-B850-2795F4DE2713}" type="sibTrans" cxnId="{43D110B1-0AC6-45A6-BCDE-53FAC186507D}">
      <dgm:prSet/>
      <dgm:spPr/>
      <dgm:t>
        <a:bodyPr/>
        <a:lstStyle/>
        <a:p>
          <a:endParaRPr lang="zh-CN" altLang="en-US"/>
        </a:p>
      </dgm:t>
    </dgm:pt>
    <dgm:pt modelId="{400F1088-DEBA-4331-927B-1DD45CA5BFC4}">
      <dgm:prSet phldrT="[文本]"/>
      <dgm:spPr/>
      <dgm:t>
        <a:bodyPr/>
        <a:lstStyle/>
        <a:p>
          <a:r>
            <a:rPr lang="zh-CN" altLang="en-US" dirty="0" smtClean="0"/>
            <a:t>业务库</a:t>
          </a:r>
          <a:r>
            <a:rPr lang="en-US" altLang="zh-CN" dirty="0" smtClean="0"/>
            <a:t>fund60</a:t>
          </a:r>
          <a:endParaRPr lang="zh-CN" altLang="en-US" dirty="0"/>
        </a:p>
      </dgm:t>
    </dgm:pt>
    <dgm:pt modelId="{EB251AF1-030D-4638-9759-48D7FBF76ADE}" type="parTrans" cxnId="{80EEF044-AD09-4D94-81FD-B6429183D92E}">
      <dgm:prSet/>
      <dgm:spPr/>
      <dgm:t>
        <a:bodyPr/>
        <a:lstStyle/>
        <a:p>
          <a:endParaRPr lang="zh-CN" altLang="en-US"/>
        </a:p>
      </dgm:t>
    </dgm:pt>
    <dgm:pt modelId="{863BDFD3-1D29-4873-A4CC-5F5D5B05B878}" type="sibTrans" cxnId="{80EEF044-AD09-4D94-81FD-B6429183D92E}">
      <dgm:prSet/>
      <dgm:spPr/>
      <dgm:t>
        <a:bodyPr/>
        <a:lstStyle/>
        <a:p>
          <a:endParaRPr lang="zh-CN" altLang="en-US"/>
        </a:p>
      </dgm:t>
    </dgm:pt>
    <dgm:pt modelId="{B1502919-10BE-4836-B24E-72D29630B2AD}" type="pres">
      <dgm:prSet presAssocID="{27A7DCCB-EBEC-46C8-85F4-724C126FC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397446E-3DCD-439A-B345-2ACEBFB5A78F}" type="pres">
      <dgm:prSet presAssocID="{41D3633F-76B5-41F2-BBF6-638841F7FB46}" presName="hierRoot1" presStyleCnt="0">
        <dgm:presLayoutVars>
          <dgm:hierBranch val="init"/>
        </dgm:presLayoutVars>
      </dgm:prSet>
      <dgm:spPr/>
    </dgm:pt>
    <dgm:pt modelId="{20FC4026-63C0-43DB-97DA-58B73B84FF5F}" type="pres">
      <dgm:prSet presAssocID="{41D3633F-76B5-41F2-BBF6-638841F7FB46}" presName="rootComposite1" presStyleCnt="0"/>
      <dgm:spPr/>
    </dgm:pt>
    <dgm:pt modelId="{897A6D78-70D1-460F-AFDB-BDF2E1524C65}" type="pres">
      <dgm:prSet presAssocID="{41D3633F-76B5-41F2-BBF6-638841F7FB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CD2EA5-1BD1-4639-8848-9284EB3A06F9}" type="pres">
      <dgm:prSet presAssocID="{41D3633F-76B5-41F2-BBF6-638841F7FB46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BE0E067D-752D-441F-990E-ACD19424D416}" type="pres">
      <dgm:prSet presAssocID="{41D3633F-76B5-41F2-BBF6-638841F7FB46}" presName="hierChild2" presStyleCnt="0"/>
      <dgm:spPr/>
    </dgm:pt>
    <dgm:pt modelId="{FEB89C1E-9DFA-4396-86D0-66995BDEFB69}" type="pres">
      <dgm:prSet presAssocID="{E0D84536-FF1B-472D-835F-868C982664F9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32D6C636-6A5D-4F0E-A991-BDEEFC2253AF}" type="pres">
      <dgm:prSet presAssocID="{856E86CD-E063-49E1-8A52-0D0BA7614FC5}" presName="hierRoot2" presStyleCnt="0">
        <dgm:presLayoutVars>
          <dgm:hierBranch val="init"/>
        </dgm:presLayoutVars>
      </dgm:prSet>
      <dgm:spPr/>
    </dgm:pt>
    <dgm:pt modelId="{F82BFA55-CE78-4694-A298-8B68273C28BA}" type="pres">
      <dgm:prSet presAssocID="{856E86CD-E063-49E1-8A52-0D0BA7614FC5}" presName="rootComposite" presStyleCnt="0"/>
      <dgm:spPr/>
    </dgm:pt>
    <dgm:pt modelId="{A30009DB-A121-4365-9C40-B555FEECA76C}" type="pres">
      <dgm:prSet presAssocID="{856E86CD-E063-49E1-8A52-0D0BA7614F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F4528D5-A748-40A7-BE92-9919AE0F8E0E}" type="pres">
      <dgm:prSet presAssocID="{856E86CD-E063-49E1-8A52-0D0BA7614FC5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BA3A8108-7D3F-4DC6-8F66-62E39560C67A}" type="pres">
      <dgm:prSet presAssocID="{856E86CD-E063-49E1-8A52-0D0BA7614FC5}" presName="hierChild4" presStyleCnt="0"/>
      <dgm:spPr/>
    </dgm:pt>
    <dgm:pt modelId="{5EA458DC-0E64-49B8-BF4D-3D9FE5A01896}" type="pres">
      <dgm:prSet presAssocID="{856E86CD-E063-49E1-8A52-0D0BA7614FC5}" presName="hierChild5" presStyleCnt="0"/>
      <dgm:spPr/>
    </dgm:pt>
    <dgm:pt modelId="{AB6F601C-58A9-4867-B88E-2A0EB2BBBF98}" type="pres">
      <dgm:prSet presAssocID="{EB251AF1-030D-4638-9759-48D7FBF76ADE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004E37EA-EC00-43E5-8557-253E8A719EA7}" type="pres">
      <dgm:prSet presAssocID="{400F1088-DEBA-4331-927B-1DD45CA5BFC4}" presName="hierRoot2" presStyleCnt="0">
        <dgm:presLayoutVars>
          <dgm:hierBranch val="init"/>
        </dgm:presLayoutVars>
      </dgm:prSet>
      <dgm:spPr/>
    </dgm:pt>
    <dgm:pt modelId="{7DFB428A-F6E3-4D3F-BDEC-B0EF97372517}" type="pres">
      <dgm:prSet presAssocID="{400F1088-DEBA-4331-927B-1DD45CA5BFC4}" presName="rootComposite" presStyleCnt="0"/>
      <dgm:spPr/>
    </dgm:pt>
    <dgm:pt modelId="{A742EFCD-94DF-4627-8162-924A7E17EF3C}" type="pres">
      <dgm:prSet presAssocID="{400F1088-DEBA-4331-927B-1DD45CA5BFC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D256F3-267F-419E-8240-B55995CB0A49}" type="pres">
      <dgm:prSet presAssocID="{400F1088-DEBA-4331-927B-1DD45CA5BFC4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5058B578-526F-4B42-BCF4-16D21F539E28}" type="pres">
      <dgm:prSet presAssocID="{400F1088-DEBA-4331-927B-1DD45CA5BFC4}" presName="hierChild4" presStyleCnt="0"/>
      <dgm:spPr/>
    </dgm:pt>
    <dgm:pt modelId="{7345B63A-02DE-4169-91C8-5123A25E4B37}" type="pres">
      <dgm:prSet presAssocID="{FC37C78F-D896-447B-99DE-E63754C3A15A}" presName="Name37" presStyleLbl="parChTrans1D3" presStyleIdx="0" presStyleCnt="3"/>
      <dgm:spPr/>
      <dgm:t>
        <a:bodyPr/>
        <a:lstStyle/>
        <a:p>
          <a:endParaRPr lang="zh-CN" altLang="en-US"/>
        </a:p>
      </dgm:t>
    </dgm:pt>
    <dgm:pt modelId="{1298046B-B9A3-4826-856F-879E742F0CE2}" type="pres">
      <dgm:prSet presAssocID="{337D1721-D68D-4526-A250-900B0E3E949E}" presName="hierRoot2" presStyleCnt="0">
        <dgm:presLayoutVars>
          <dgm:hierBranch val="init"/>
        </dgm:presLayoutVars>
      </dgm:prSet>
      <dgm:spPr/>
    </dgm:pt>
    <dgm:pt modelId="{473137BC-A325-42AA-9521-72DE3EC1ABE7}" type="pres">
      <dgm:prSet presAssocID="{337D1721-D68D-4526-A250-900B0E3E949E}" presName="rootComposite" presStyleCnt="0"/>
      <dgm:spPr/>
    </dgm:pt>
    <dgm:pt modelId="{FCD8BBD9-977C-4563-AF27-CBBF5906525C}" type="pres">
      <dgm:prSet presAssocID="{337D1721-D68D-4526-A250-900B0E3E949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A387C7-44B8-41AF-8C89-0F0FE0309F04}" type="pres">
      <dgm:prSet presAssocID="{337D1721-D68D-4526-A250-900B0E3E949E}" presName="rootConnector" presStyleLbl="node3" presStyleIdx="0" presStyleCnt="3"/>
      <dgm:spPr/>
      <dgm:t>
        <a:bodyPr/>
        <a:lstStyle/>
        <a:p>
          <a:endParaRPr lang="zh-CN" altLang="en-US"/>
        </a:p>
      </dgm:t>
    </dgm:pt>
    <dgm:pt modelId="{69933815-DF0D-4204-B00F-49B151EE8302}" type="pres">
      <dgm:prSet presAssocID="{337D1721-D68D-4526-A250-900B0E3E949E}" presName="hierChild4" presStyleCnt="0"/>
      <dgm:spPr/>
    </dgm:pt>
    <dgm:pt modelId="{E10C9D52-A872-4F35-AA4B-D9008145A699}" type="pres">
      <dgm:prSet presAssocID="{C4B27984-3507-4476-A41C-993A841F665E}" presName="Name37" presStyleLbl="parChTrans1D4" presStyleIdx="0" presStyleCnt="6"/>
      <dgm:spPr/>
      <dgm:t>
        <a:bodyPr/>
        <a:lstStyle/>
        <a:p>
          <a:endParaRPr lang="zh-CN" altLang="en-US"/>
        </a:p>
      </dgm:t>
    </dgm:pt>
    <dgm:pt modelId="{57556B17-A790-48AC-B02D-F20C9C65BB79}" type="pres">
      <dgm:prSet presAssocID="{794E151A-BB5F-4D2A-87C0-2A5200454725}" presName="hierRoot2" presStyleCnt="0">
        <dgm:presLayoutVars>
          <dgm:hierBranch val="init"/>
        </dgm:presLayoutVars>
      </dgm:prSet>
      <dgm:spPr/>
    </dgm:pt>
    <dgm:pt modelId="{D524D17A-78E2-4766-AC0B-20F17351F805}" type="pres">
      <dgm:prSet presAssocID="{794E151A-BB5F-4D2A-87C0-2A5200454725}" presName="rootComposite" presStyleCnt="0"/>
      <dgm:spPr/>
    </dgm:pt>
    <dgm:pt modelId="{D71830C2-2809-4968-A542-21D1F732C08E}" type="pres">
      <dgm:prSet presAssocID="{794E151A-BB5F-4D2A-87C0-2A5200454725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CEE6A2-E5E6-41CB-AF48-A02FD872C3B5}" type="pres">
      <dgm:prSet presAssocID="{794E151A-BB5F-4D2A-87C0-2A5200454725}" presName="rootConnector" presStyleLbl="node4" presStyleIdx="0" presStyleCnt="6"/>
      <dgm:spPr/>
      <dgm:t>
        <a:bodyPr/>
        <a:lstStyle/>
        <a:p>
          <a:endParaRPr lang="zh-CN" altLang="en-US"/>
        </a:p>
      </dgm:t>
    </dgm:pt>
    <dgm:pt modelId="{CD8E3B08-9079-46E0-83CD-736FCB20602C}" type="pres">
      <dgm:prSet presAssocID="{794E151A-BB5F-4D2A-87C0-2A5200454725}" presName="hierChild4" presStyleCnt="0"/>
      <dgm:spPr/>
    </dgm:pt>
    <dgm:pt modelId="{64D5E2D7-0880-4F11-8736-E3D989CB8CC3}" type="pres">
      <dgm:prSet presAssocID="{794E151A-BB5F-4D2A-87C0-2A5200454725}" presName="hierChild5" presStyleCnt="0"/>
      <dgm:spPr/>
    </dgm:pt>
    <dgm:pt modelId="{AE77CE2A-5F56-41BE-8C09-52B5CBA73CB6}" type="pres">
      <dgm:prSet presAssocID="{6726699A-1DC8-460E-B39F-E3CC4923534B}" presName="Name37" presStyleLbl="parChTrans1D4" presStyleIdx="1" presStyleCnt="6"/>
      <dgm:spPr/>
      <dgm:t>
        <a:bodyPr/>
        <a:lstStyle/>
        <a:p>
          <a:endParaRPr lang="zh-CN" altLang="en-US"/>
        </a:p>
      </dgm:t>
    </dgm:pt>
    <dgm:pt modelId="{7B541C26-56A8-43E8-B937-EE1277BFBFEE}" type="pres">
      <dgm:prSet presAssocID="{207FF37F-55C4-4DF6-8AB8-6DAD34B5C6F6}" presName="hierRoot2" presStyleCnt="0">
        <dgm:presLayoutVars>
          <dgm:hierBranch val="init"/>
        </dgm:presLayoutVars>
      </dgm:prSet>
      <dgm:spPr/>
    </dgm:pt>
    <dgm:pt modelId="{942929D5-E266-4AD9-9C73-0C4F269BB1DA}" type="pres">
      <dgm:prSet presAssocID="{207FF37F-55C4-4DF6-8AB8-6DAD34B5C6F6}" presName="rootComposite" presStyleCnt="0"/>
      <dgm:spPr/>
    </dgm:pt>
    <dgm:pt modelId="{4519EC12-4922-437E-9A29-D01D85614E27}" type="pres">
      <dgm:prSet presAssocID="{207FF37F-55C4-4DF6-8AB8-6DAD34B5C6F6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07B113D-E84F-420A-B175-C540D5FC0EF4}" type="pres">
      <dgm:prSet presAssocID="{207FF37F-55C4-4DF6-8AB8-6DAD34B5C6F6}" presName="rootConnector" presStyleLbl="node4" presStyleIdx="1" presStyleCnt="6"/>
      <dgm:spPr/>
      <dgm:t>
        <a:bodyPr/>
        <a:lstStyle/>
        <a:p>
          <a:endParaRPr lang="zh-CN" altLang="en-US"/>
        </a:p>
      </dgm:t>
    </dgm:pt>
    <dgm:pt modelId="{65C657D3-B43B-4165-8C27-A9EA589846D3}" type="pres">
      <dgm:prSet presAssocID="{207FF37F-55C4-4DF6-8AB8-6DAD34B5C6F6}" presName="hierChild4" presStyleCnt="0"/>
      <dgm:spPr/>
    </dgm:pt>
    <dgm:pt modelId="{321F364E-08E2-48EB-8FAC-DFE1BB921F88}" type="pres">
      <dgm:prSet presAssocID="{207FF37F-55C4-4DF6-8AB8-6DAD34B5C6F6}" presName="hierChild5" presStyleCnt="0"/>
      <dgm:spPr/>
    </dgm:pt>
    <dgm:pt modelId="{8DDD3245-DAA9-47A8-AD21-E338CE57CF3C}" type="pres">
      <dgm:prSet presAssocID="{3F88951A-CA23-4F3F-B29A-58956362D030}" presName="Name37" presStyleLbl="parChTrans1D4" presStyleIdx="2" presStyleCnt="6"/>
      <dgm:spPr/>
      <dgm:t>
        <a:bodyPr/>
        <a:lstStyle/>
        <a:p>
          <a:endParaRPr lang="zh-CN" altLang="en-US"/>
        </a:p>
      </dgm:t>
    </dgm:pt>
    <dgm:pt modelId="{5F9F60FD-1FDF-437D-A8BB-9EA4D1EDC7E1}" type="pres">
      <dgm:prSet presAssocID="{B0A6F279-0FF1-4C15-A0D4-820691DD7000}" presName="hierRoot2" presStyleCnt="0">
        <dgm:presLayoutVars>
          <dgm:hierBranch val="init"/>
        </dgm:presLayoutVars>
      </dgm:prSet>
      <dgm:spPr/>
    </dgm:pt>
    <dgm:pt modelId="{34B074B1-0D45-4EFD-A636-8071A3CF17E2}" type="pres">
      <dgm:prSet presAssocID="{B0A6F279-0FF1-4C15-A0D4-820691DD7000}" presName="rootComposite" presStyleCnt="0"/>
      <dgm:spPr/>
    </dgm:pt>
    <dgm:pt modelId="{E5EE905D-C607-4240-8829-B4ACA5BEBD3E}" type="pres">
      <dgm:prSet presAssocID="{B0A6F279-0FF1-4C15-A0D4-820691DD7000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466CC79-C6B2-4574-BD82-C2C105B61FB6}" type="pres">
      <dgm:prSet presAssocID="{B0A6F279-0FF1-4C15-A0D4-820691DD7000}" presName="rootConnector" presStyleLbl="node4" presStyleIdx="2" presStyleCnt="6"/>
      <dgm:spPr/>
      <dgm:t>
        <a:bodyPr/>
        <a:lstStyle/>
        <a:p>
          <a:endParaRPr lang="zh-CN" altLang="en-US"/>
        </a:p>
      </dgm:t>
    </dgm:pt>
    <dgm:pt modelId="{79A8C34C-3634-4B5C-8541-6A42E05168E4}" type="pres">
      <dgm:prSet presAssocID="{B0A6F279-0FF1-4C15-A0D4-820691DD7000}" presName="hierChild4" presStyleCnt="0"/>
      <dgm:spPr/>
    </dgm:pt>
    <dgm:pt modelId="{88BB5B39-C44B-4FEC-891C-851B9EB22EFB}" type="pres">
      <dgm:prSet presAssocID="{B0A6F279-0FF1-4C15-A0D4-820691DD7000}" presName="hierChild5" presStyleCnt="0"/>
      <dgm:spPr/>
    </dgm:pt>
    <dgm:pt modelId="{5F85ADCD-E650-4A6D-A078-C25BAD40DF6E}" type="pres">
      <dgm:prSet presAssocID="{B4098065-891E-481D-9CB7-81DAAEDF0374}" presName="Name37" presStyleLbl="parChTrans1D4" presStyleIdx="3" presStyleCnt="6"/>
      <dgm:spPr/>
      <dgm:t>
        <a:bodyPr/>
        <a:lstStyle/>
        <a:p>
          <a:endParaRPr lang="zh-CN" altLang="en-US"/>
        </a:p>
      </dgm:t>
    </dgm:pt>
    <dgm:pt modelId="{CDF7324C-F34D-419E-BBEE-510647F187C2}" type="pres">
      <dgm:prSet presAssocID="{6A9CF871-85E3-4663-9C9D-C448E610070F}" presName="hierRoot2" presStyleCnt="0">
        <dgm:presLayoutVars>
          <dgm:hierBranch val="init"/>
        </dgm:presLayoutVars>
      </dgm:prSet>
      <dgm:spPr/>
    </dgm:pt>
    <dgm:pt modelId="{3970E5D4-6EA8-42E6-B8E8-DE4A691232B0}" type="pres">
      <dgm:prSet presAssocID="{6A9CF871-85E3-4663-9C9D-C448E610070F}" presName="rootComposite" presStyleCnt="0"/>
      <dgm:spPr/>
    </dgm:pt>
    <dgm:pt modelId="{6E806CFB-9287-4326-81FC-3274AF60CA78}" type="pres">
      <dgm:prSet presAssocID="{6A9CF871-85E3-4663-9C9D-C448E610070F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E7A5091-5B34-4483-BBE8-A44CAFDA1E88}" type="pres">
      <dgm:prSet presAssocID="{6A9CF871-85E3-4663-9C9D-C448E610070F}" presName="rootConnector" presStyleLbl="node4" presStyleIdx="3" presStyleCnt="6"/>
      <dgm:spPr/>
      <dgm:t>
        <a:bodyPr/>
        <a:lstStyle/>
        <a:p>
          <a:endParaRPr lang="zh-CN" altLang="en-US"/>
        </a:p>
      </dgm:t>
    </dgm:pt>
    <dgm:pt modelId="{76B70A0D-AD89-4A45-B6AD-20C317BBD996}" type="pres">
      <dgm:prSet presAssocID="{6A9CF871-85E3-4663-9C9D-C448E610070F}" presName="hierChild4" presStyleCnt="0"/>
      <dgm:spPr/>
    </dgm:pt>
    <dgm:pt modelId="{75ADD951-1C2F-4383-B53B-5DB373572B9A}" type="pres">
      <dgm:prSet presAssocID="{6A9CF871-85E3-4663-9C9D-C448E610070F}" presName="hierChild5" presStyleCnt="0"/>
      <dgm:spPr/>
    </dgm:pt>
    <dgm:pt modelId="{7CCE17F1-532C-477F-88EA-443F294C8DD4}" type="pres">
      <dgm:prSet presAssocID="{337D1721-D68D-4526-A250-900B0E3E949E}" presName="hierChild5" presStyleCnt="0"/>
      <dgm:spPr/>
    </dgm:pt>
    <dgm:pt modelId="{EC882ED6-41DE-47C3-B1C5-A9C1A1292F10}" type="pres">
      <dgm:prSet presAssocID="{F9A74E48-5042-4EFB-88DA-2E36EB8C4655}" presName="Name37" presStyleLbl="parChTrans1D3" presStyleIdx="1" presStyleCnt="3"/>
      <dgm:spPr/>
      <dgm:t>
        <a:bodyPr/>
        <a:lstStyle/>
        <a:p>
          <a:endParaRPr lang="zh-CN" altLang="en-US"/>
        </a:p>
      </dgm:t>
    </dgm:pt>
    <dgm:pt modelId="{B482AD2A-E2D8-4CE4-9133-618AD8A8D535}" type="pres">
      <dgm:prSet presAssocID="{6B8C7C84-CBEB-484A-80F3-17D5B1B5DBAD}" presName="hierRoot2" presStyleCnt="0">
        <dgm:presLayoutVars>
          <dgm:hierBranch val="init"/>
        </dgm:presLayoutVars>
      </dgm:prSet>
      <dgm:spPr/>
    </dgm:pt>
    <dgm:pt modelId="{47DA4A21-C723-4E03-920A-54C11A1F1835}" type="pres">
      <dgm:prSet presAssocID="{6B8C7C84-CBEB-484A-80F3-17D5B1B5DBAD}" presName="rootComposite" presStyleCnt="0"/>
      <dgm:spPr/>
    </dgm:pt>
    <dgm:pt modelId="{5E493130-23D9-41E6-AA80-5AD46CDFE4D4}" type="pres">
      <dgm:prSet presAssocID="{6B8C7C84-CBEB-484A-80F3-17D5B1B5DBA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64B46F-E104-41DD-ABD5-6D4594D65742}" type="pres">
      <dgm:prSet presAssocID="{6B8C7C84-CBEB-484A-80F3-17D5B1B5DBAD}" presName="rootConnector" presStyleLbl="node3" presStyleIdx="1" presStyleCnt="3"/>
      <dgm:spPr/>
      <dgm:t>
        <a:bodyPr/>
        <a:lstStyle/>
        <a:p>
          <a:endParaRPr lang="zh-CN" altLang="en-US"/>
        </a:p>
      </dgm:t>
    </dgm:pt>
    <dgm:pt modelId="{318F6B9B-7C55-4504-83F4-8555556C5CFD}" type="pres">
      <dgm:prSet presAssocID="{6B8C7C84-CBEB-484A-80F3-17D5B1B5DBAD}" presName="hierChild4" presStyleCnt="0"/>
      <dgm:spPr/>
    </dgm:pt>
    <dgm:pt modelId="{C35CA770-BCA8-4B7D-A180-CA6F7F92AFBD}" type="pres">
      <dgm:prSet presAssocID="{556BCDBF-A3C1-4668-9F63-ECB7207C8409}" presName="Name37" presStyleLbl="parChTrans1D4" presStyleIdx="4" presStyleCnt="6"/>
      <dgm:spPr/>
      <dgm:t>
        <a:bodyPr/>
        <a:lstStyle/>
        <a:p>
          <a:endParaRPr lang="zh-CN" altLang="en-US"/>
        </a:p>
      </dgm:t>
    </dgm:pt>
    <dgm:pt modelId="{4315D8AD-FA86-438A-832E-F1720ED8E422}" type="pres">
      <dgm:prSet presAssocID="{8A9E7B8E-D1D4-49EB-8033-BE8044EA40B9}" presName="hierRoot2" presStyleCnt="0">
        <dgm:presLayoutVars>
          <dgm:hierBranch val="init"/>
        </dgm:presLayoutVars>
      </dgm:prSet>
      <dgm:spPr/>
    </dgm:pt>
    <dgm:pt modelId="{57529BFC-AEAB-4536-8FCA-3B6B5501DC03}" type="pres">
      <dgm:prSet presAssocID="{8A9E7B8E-D1D4-49EB-8033-BE8044EA40B9}" presName="rootComposite" presStyleCnt="0"/>
      <dgm:spPr/>
    </dgm:pt>
    <dgm:pt modelId="{95EE8E69-780A-4776-B75B-E2958B201032}" type="pres">
      <dgm:prSet presAssocID="{8A9E7B8E-D1D4-49EB-8033-BE8044EA40B9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6653046-76AB-4D71-AFE4-870C30FD6196}" type="pres">
      <dgm:prSet presAssocID="{8A9E7B8E-D1D4-49EB-8033-BE8044EA40B9}" presName="rootConnector" presStyleLbl="node4" presStyleIdx="4" presStyleCnt="6"/>
      <dgm:spPr/>
      <dgm:t>
        <a:bodyPr/>
        <a:lstStyle/>
        <a:p>
          <a:endParaRPr lang="zh-CN" altLang="en-US"/>
        </a:p>
      </dgm:t>
    </dgm:pt>
    <dgm:pt modelId="{BAE4E9E6-AF18-49CA-BEDE-B8802CA10346}" type="pres">
      <dgm:prSet presAssocID="{8A9E7B8E-D1D4-49EB-8033-BE8044EA40B9}" presName="hierChild4" presStyleCnt="0"/>
      <dgm:spPr/>
    </dgm:pt>
    <dgm:pt modelId="{F94FFAA6-C5B1-4D65-9961-BE4969F2524A}" type="pres">
      <dgm:prSet presAssocID="{8A9E7B8E-D1D4-49EB-8033-BE8044EA40B9}" presName="hierChild5" presStyleCnt="0"/>
      <dgm:spPr/>
    </dgm:pt>
    <dgm:pt modelId="{9BE4B5F6-D70F-4F50-9331-5C277363D8D4}" type="pres">
      <dgm:prSet presAssocID="{6B8C7C84-CBEB-484A-80F3-17D5B1B5DBAD}" presName="hierChild5" presStyleCnt="0"/>
      <dgm:spPr/>
    </dgm:pt>
    <dgm:pt modelId="{429A8D98-5F68-4E9A-B56C-F72813548384}" type="pres">
      <dgm:prSet presAssocID="{400F1088-DEBA-4331-927B-1DD45CA5BFC4}" presName="hierChild5" presStyleCnt="0"/>
      <dgm:spPr/>
    </dgm:pt>
    <dgm:pt modelId="{8D3CEA2C-7FD7-41B1-87E2-0F13B861A3A6}" type="pres">
      <dgm:prSet presAssocID="{FBAD1278-7BA7-4864-84ED-7385E8746578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7F52B94C-8BE0-4C0C-B46B-131BB9051279}" type="pres">
      <dgm:prSet presAssocID="{519F3D22-60FA-4B74-B700-C14CDC020151}" presName="hierRoot2" presStyleCnt="0">
        <dgm:presLayoutVars>
          <dgm:hierBranch val="init"/>
        </dgm:presLayoutVars>
      </dgm:prSet>
      <dgm:spPr/>
    </dgm:pt>
    <dgm:pt modelId="{62C86922-130C-4926-8013-4BE8E948B38F}" type="pres">
      <dgm:prSet presAssocID="{519F3D22-60FA-4B74-B700-C14CDC020151}" presName="rootComposite" presStyleCnt="0"/>
      <dgm:spPr/>
    </dgm:pt>
    <dgm:pt modelId="{28ABDBEF-D656-463F-93B5-005DA3EAD452}" type="pres">
      <dgm:prSet presAssocID="{519F3D22-60FA-4B74-B700-C14CDC0201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EE95DD3-697B-4627-B218-838FB8686174}" type="pres">
      <dgm:prSet presAssocID="{519F3D22-60FA-4B74-B700-C14CDC020151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1A8F6C0F-FA47-45A4-BA47-88C82E98D1B0}" type="pres">
      <dgm:prSet presAssocID="{519F3D22-60FA-4B74-B700-C14CDC020151}" presName="hierChild4" presStyleCnt="0"/>
      <dgm:spPr/>
    </dgm:pt>
    <dgm:pt modelId="{CDFFA2A8-83FE-4581-A792-DADD4EAA0D1B}" type="pres">
      <dgm:prSet presAssocID="{7AB59226-D354-4698-B559-FBBF54F5FDA5}" presName="Name37" presStyleLbl="parChTrans1D3" presStyleIdx="2" presStyleCnt="3"/>
      <dgm:spPr/>
      <dgm:t>
        <a:bodyPr/>
        <a:lstStyle/>
        <a:p>
          <a:endParaRPr lang="zh-CN" altLang="en-US"/>
        </a:p>
      </dgm:t>
    </dgm:pt>
    <dgm:pt modelId="{7629C4F5-7FC3-4932-BC76-6878DEC30C2A}" type="pres">
      <dgm:prSet presAssocID="{F5DB9D47-B6F5-45EC-A655-5B03AEE6AF2E}" presName="hierRoot2" presStyleCnt="0">
        <dgm:presLayoutVars>
          <dgm:hierBranch val="init"/>
        </dgm:presLayoutVars>
      </dgm:prSet>
      <dgm:spPr/>
    </dgm:pt>
    <dgm:pt modelId="{79A2ACAF-FF4E-4B52-AFB7-C94B21F6C4DE}" type="pres">
      <dgm:prSet presAssocID="{F5DB9D47-B6F5-45EC-A655-5B03AEE6AF2E}" presName="rootComposite" presStyleCnt="0"/>
      <dgm:spPr/>
    </dgm:pt>
    <dgm:pt modelId="{7CC669B1-4075-4E97-BD2B-80DA264EE8EA}" type="pres">
      <dgm:prSet presAssocID="{F5DB9D47-B6F5-45EC-A655-5B03AEE6AF2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B34EACE-82F8-4000-A9E0-EA627EC62ED7}" type="pres">
      <dgm:prSet presAssocID="{F5DB9D47-B6F5-45EC-A655-5B03AEE6AF2E}" presName="rootConnector" presStyleLbl="node3" presStyleIdx="2" presStyleCnt="3"/>
      <dgm:spPr/>
      <dgm:t>
        <a:bodyPr/>
        <a:lstStyle/>
        <a:p>
          <a:endParaRPr lang="zh-CN" altLang="en-US"/>
        </a:p>
      </dgm:t>
    </dgm:pt>
    <dgm:pt modelId="{DE4F924A-7F09-42F4-8BE2-DBD97F9EFCBA}" type="pres">
      <dgm:prSet presAssocID="{F5DB9D47-B6F5-45EC-A655-5B03AEE6AF2E}" presName="hierChild4" presStyleCnt="0"/>
      <dgm:spPr/>
    </dgm:pt>
    <dgm:pt modelId="{83142566-3C55-4219-9BA0-7CFD6932E64E}" type="pres">
      <dgm:prSet presAssocID="{348A5899-4CF4-46B7-88BD-86583BC82A0F}" presName="Name37" presStyleLbl="parChTrans1D4" presStyleIdx="5" presStyleCnt="6"/>
      <dgm:spPr/>
      <dgm:t>
        <a:bodyPr/>
        <a:lstStyle/>
        <a:p>
          <a:endParaRPr lang="zh-CN" altLang="en-US"/>
        </a:p>
      </dgm:t>
    </dgm:pt>
    <dgm:pt modelId="{2AC177C7-383C-4C31-A9D6-882328C0DCCA}" type="pres">
      <dgm:prSet presAssocID="{9B65DCD5-B7C3-4135-AFB4-773AF4989883}" presName="hierRoot2" presStyleCnt="0">
        <dgm:presLayoutVars>
          <dgm:hierBranch val="init"/>
        </dgm:presLayoutVars>
      </dgm:prSet>
      <dgm:spPr/>
    </dgm:pt>
    <dgm:pt modelId="{31A30BE3-7BBB-43D2-9F06-957E76F52E2E}" type="pres">
      <dgm:prSet presAssocID="{9B65DCD5-B7C3-4135-AFB4-773AF4989883}" presName="rootComposite" presStyleCnt="0"/>
      <dgm:spPr/>
    </dgm:pt>
    <dgm:pt modelId="{0408E7D8-E058-44FB-AA69-680480803E6A}" type="pres">
      <dgm:prSet presAssocID="{9B65DCD5-B7C3-4135-AFB4-773AF4989883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19BFF3-0983-405B-8E65-9480D82D152E}" type="pres">
      <dgm:prSet presAssocID="{9B65DCD5-B7C3-4135-AFB4-773AF4989883}" presName="rootConnector" presStyleLbl="node4" presStyleIdx="5" presStyleCnt="6"/>
      <dgm:spPr/>
      <dgm:t>
        <a:bodyPr/>
        <a:lstStyle/>
        <a:p>
          <a:endParaRPr lang="zh-CN" altLang="en-US"/>
        </a:p>
      </dgm:t>
    </dgm:pt>
    <dgm:pt modelId="{D14511BE-FD0F-4BEE-9F75-E8F5A313C615}" type="pres">
      <dgm:prSet presAssocID="{9B65DCD5-B7C3-4135-AFB4-773AF4989883}" presName="hierChild4" presStyleCnt="0"/>
      <dgm:spPr/>
    </dgm:pt>
    <dgm:pt modelId="{70791FB0-F372-4F6C-9119-B145DF8B6020}" type="pres">
      <dgm:prSet presAssocID="{9B65DCD5-B7C3-4135-AFB4-773AF4989883}" presName="hierChild5" presStyleCnt="0"/>
      <dgm:spPr/>
    </dgm:pt>
    <dgm:pt modelId="{98C1813C-5A7C-44A1-A9B3-E748DFD89236}" type="pres">
      <dgm:prSet presAssocID="{F5DB9D47-B6F5-45EC-A655-5B03AEE6AF2E}" presName="hierChild5" presStyleCnt="0"/>
      <dgm:spPr/>
    </dgm:pt>
    <dgm:pt modelId="{EB5389A0-8AC8-4802-9075-26110D1DF18B}" type="pres">
      <dgm:prSet presAssocID="{519F3D22-60FA-4B74-B700-C14CDC020151}" presName="hierChild5" presStyleCnt="0"/>
      <dgm:spPr/>
    </dgm:pt>
    <dgm:pt modelId="{2791FFDF-85D2-438A-AF52-02B6045073FD}" type="pres">
      <dgm:prSet presAssocID="{41D3633F-76B5-41F2-BBF6-638841F7FB46}" presName="hierChild3" presStyleCnt="0"/>
      <dgm:spPr/>
    </dgm:pt>
  </dgm:ptLst>
  <dgm:cxnLst>
    <dgm:cxn modelId="{EDD830B2-5346-424C-B939-AAB5CD7F9CF1}" type="presOf" srcId="{519F3D22-60FA-4B74-B700-C14CDC020151}" destId="{28ABDBEF-D656-463F-93B5-005DA3EAD452}" srcOrd="0" destOrd="0" presId="urn:microsoft.com/office/officeart/2005/8/layout/orgChart1"/>
    <dgm:cxn modelId="{F9B49AC5-0624-49D8-8822-CD24ABF45C2D}" type="presOf" srcId="{856E86CD-E063-49E1-8A52-0D0BA7614FC5}" destId="{A30009DB-A121-4365-9C40-B555FEECA76C}" srcOrd="0" destOrd="0" presId="urn:microsoft.com/office/officeart/2005/8/layout/orgChart1"/>
    <dgm:cxn modelId="{DCB37F40-088A-457B-80D8-59613348D59E}" type="presOf" srcId="{B4098065-891E-481D-9CB7-81DAAEDF0374}" destId="{5F85ADCD-E650-4A6D-A078-C25BAD40DF6E}" srcOrd="0" destOrd="0" presId="urn:microsoft.com/office/officeart/2005/8/layout/orgChart1"/>
    <dgm:cxn modelId="{725C80C5-FCEC-4988-891D-BDE57747B0CF}" type="presOf" srcId="{9B65DCD5-B7C3-4135-AFB4-773AF4989883}" destId="{CF19BFF3-0983-405B-8E65-9480D82D152E}" srcOrd="1" destOrd="0" presId="urn:microsoft.com/office/officeart/2005/8/layout/orgChart1"/>
    <dgm:cxn modelId="{7D237BC5-718F-4F84-B899-55AEBF1F0114}" type="presOf" srcId="{41D3633F-76B5-41F2-BBF6-638841F7FB46}" destId="{E9CD2EA5-1BD1-4639-8848-9284EB3A06F9}" srcOrd="1" destOrd="0" presId="urn:microsoft.com/office/officeart/2005/8/layout/orgChart1"/>
    <dgm:cxn modelId="{950F6BC8-C941-40CE-90B3-1F163710C6BA}" type="presOf" srcId="{7AB59226-D354-4698-B559-FBBF54F5FDA5}" destId="{CDFFA2A8-83FE-4581-A792-DADD4EAA0D1B}" srcOrd="0" destOrd="0" presId="urn:microsoft.com/office/officeart/2005/8/layout/orgChart1"/>
    <dgm:cxn modelId="{E409A9DA-C664-4B89-9C94-2FC8D36EEB87}" type="presOf" srcId="{6B8C7C84-CBEB-484A-80F3-17D5B1B5DBAD}" destId="{8664B46F-E104-41DD-ABD5-6D4594D65742}" srcOrd="1" destOrd="0" presId="urn:microsoft.com/office/officeart/2005/8/layout/orgChart1"/>
    <dgm:cxn modelId="{7FBB64EA-C3F0-4349-8314-FE0ADBECA282}" type="presOf" srcId="{6726699A-1DC8-460E-B39F-E3CC4923534B}" destId="{AE77CE2A-5F56-41BE-8C09-52B5CBA73CB6}" srcOrd="0" destOrd="0" presId="urn:microsoft.com/office/officeart/2005/8/layout/orgChart1"/>
    <dgm:cxn modelId="{C7744DCD-7C61-4C8A-905A-7D71FE341940}" srcId="{337D1721-D68D-4526-A250-900B0E3E949E}" destId="{794E151A-BB5F-4D2A-87C0-2A5200454725}" srcOrd="0" destOrd="0" parTransId="{C4B27984-3507-4476-A41C-993A841F665E}" sibTransId="{F8697FE9-4E33-4AE9-9B45-A4C471F99B04}"/>
    <dgm:cxn modelId="{DEBC2232-DC0E-4BCC-8A0F-0664E3B50B5E}" type="presOf" srcId="{EB251AF1-030D-4638-9759-48D7FBF76ADE}" destId="{AB6F601C-58A9-4867-B88E-2A0EB2BBBF98}" srcOrd="0" destOrd="0" presId="urn:microsoft.com/office/officeart/2005/8/layout/orgChart1"/>
    <dgm:cxn modelId="{C6C81ECA-63D8-4867-96C3-838C4F4077E2}" type="presOf" srcId="{207FF37F-55C4-4DF6-8AB8-6DAD34B5C6F6}" destId="{4519EC12-4922-437E-9A29-D01D85614E27}" srcOrd="0" destOrd="0" presId="urn:microsoft.com/office/officeart/2005/8/layout/orgChart1"/>
    <dgm:cxn modelId="{43D110B1-0AC6-45A6-BCDE-53FAC186507D}" srcId="{F5DB9D47-B6F5-45EC-A655-5B03AEE6AF2E}" destId="{9B65DCD5-B7C3-4135-AFB4-773AF4989883}" srcOrd="0" destOrd="0" parTransId="{348A5899-4CF4-46B7-88BD-86583BC82A0F}" sibTransId="{5C067EB1-B014-46D2-B850-2795F4DE2713}"/>
    <dgm:cxn modelId="{04117640-7F0D-47AC-A9AA-9956970D5B55}" srcId="{337D1721-D68D-4526-A250-900B0E3E949E}" destId="{B0A6F279-0FF1-4C15-A0D4-820691DD7000}" srcOrd="2" destOrd="0" parTransId="{3F88951A-CA23-4F3F-B29A-58956362D030}" sibTransId="{DCEA1105-D8AF-4A94-B1E5-85FF0B9311DF}"/>
    <dgm:cxn modelId="{D5E782F0-6E71-4D1E-84B2-8C26BD054717}" srcId="{400F1088-DEBA-4331-927B-1DD45CA5BFC4}" destId="{337D1721-D68D-4526-A250-900B0E3E949E}" srcOrd="0" destOrd="0" parTransId="{FC37C78F-D896-447B-99DE-E63754C3A15A}" sibTransId="{F6FA701B-63DF-4E89-BE55-8EFB5438386C}"/>
    <dgm:cxn modelId="{0256D492-3090-47CD-944D-8F3191CFA4CE}" type="presOf" srcId="{794E151A-BB5F-4D2A-87C0-2A5200454725}" destId="{D71830C2-2809-4968-A542-21D1F732C08E}" srcOrd="0" destOrd="0" presId="urn:microsoft.com/office/officeart/2005/8/layout/orgChart1"/>
    <dgm:cxn modelId="{84662691-74EA-4859-B036-7BD1101386F1}" type="presOf" srcId="{337D1721-D68D-4526-A250-900B0E3E949E}" destId="{B0A387C7-44B8-41AF-8C89-0F0FE0309F04}" srcOrd="1" destOrd="0" presId="urn:microsoft.com/office/officeart/2005/8/layout/orgChart1"/>
    <dgm:cxn modelId="{C84E8013-C039-4DB1-8FD1-9F5E2D2F5E57}" srcId="{27A7DCCB-EBEC-46C8-85F4-724C126FCA90}" destId="{41D3633F-76B5-41F2-BBF6-638841F7FB46}" srcOrd="0" destOrd="0" parTransId="{6C075905-6779-4826-9EE9-9BEA06C7B526}" sibTransId="{5C7D14E0-58AD-4910-A429-A0CAF5F86BC3}"/>
    <dgm:cxn modelId="{ADEF6402-526E-4AA3-90E6-E21C458C29EC}" type="presOf" srcId="{C4B27984-3507-4476-A41C-993A841F665E}" destId="{E10C9D52-A872-4F35-AA4B-D9008145A699}" srcOrd="0" destOrd="0" presId="urn:microsoft.com/office/officeart/2005/8/layout/orgChart1"/>
    <dgm:cxn modelId="{0F060B6E-80A7-4CDF-AF62-73AAB4287534}" type="presOf" srcId="{B0A6F279-0FF1-4C15-A0D4-820691DD7000}" destId="{E5EE905D-C607-4240-8829-B4ACA5BEBD3E}" srcOrd="0" destOrd="0" presId="urn:microsoft.com/office/officeart/2005/8/layout/orgChart1"/>
    <dgm:cxn modelId="{8556AA99-E583-4C7D-A095-C955955FBB9A}" type="presOf" srcId="{400F1088-DEBA-4331-927B-1DD45CA5BFC4}" destId="{A742EFCD-94DF-4627-8162-924A7E17EF3C}" srcOrd="0" destOrd="0" presId="urn:microsoft.com/office/officeart/2005/8/layout/orgChart1"/>
    <dgm:cxn modelId="{3A9F3310-4F21-407C-8901-4F3D0F1981CB}" type="presOf" srcId="{337D1721-D68D-4526-A250-900B0E3E949E}" destId="{FCD8BBD9-977C-4563-AF27-CBBF5906525C}" srcOrd="0" destOrd="0" presId="urn:microsoft.com/office/officeart/2005/8/layout/orgChart1"/>
    <dgm:cxn modelId="{B7867B51-8BF6-4A08-AA15-70AB82D98CDF}" srcId="{519F3D22-60FA-4B74-B700-C14CDC020151}" destId="{F5DB9D47-B6F5-45EC-A655-5B03AEE6AF2E}" srcOrd="0" destOrd="0" parTransId="{7AB59226-D354-4698-B559-FBBF54F5FDA5}" sibTransId="{302B8172-2C5E-49CE-A630-ADE881AB6D7B}"/>
    <dgm:cxn modelId="{A7A07273-5CE5-435C-AF73-7B9057824A2B}" srcId="{337D1721-D68D-4526-A250-900B0E3E949E}" destId="{6A9CF871-85E3-4663-9C9D-C448E610070F}" srcOrd="3" destOrd="0" parTransId="{B4098065-891E-481D-9CB7-81DAAEDF0374}" sibTransId="{C84C44A5-25EC-4AF1-AC26-21F4BD1770E6}"/>
    <dgm:cxn modelId="{13600944-D400-40CD-A5BF-71B1238EA779}" type="presOf" srcId="{41D3633F-76B5-41F2-BBF6-638841F7FB46}" destId="{897A6D78-70D1-460F-AFDB-BDF2E1524C65}" srcOrd="0" destOrd="0" presId="urn:microsoft.com/office/officeart/2005/8/layout/orgChart1"/>
    <dgm:cxn modelId="{23A22619-4494-40E0-8376-C21C5325B566}" type="presOf" srcId="{9B65DCD5-B7C3-4135-AFB4-773AF4989883}" destId="{0408E7D8-E058-44FB-AA69-680480803E6A}" srcOrd="0" destOrd="0" presId="urn:microsoft.com/office/officeart/2005/8/layout/orgChart1"/>
    <dgm:cxn modelId="{519B513E-38CC-4D56-B9AF-25088BDDABD9}" srcId="{400F1088-DEBA-4331-927B-1DD45CA5BFC4}" destId="{6B8C7C84-CBEB-484A-80F3-17D5B1B5DBAD}" srcOrd="1" destOrd="0" parTransId="{F9A74E48-5042-4EFB-88DA-2E36EB8C4655}" sibTransId="{9E926E60-1CA4-417B-B19F-82C59C351B83}"/>
    <dgm:cxn modelId="{0495F5ED-E31D-4C26-B498-936843E21BBA}" type="presOf" srcId="{B0A6F279-0FF1-4C15-A0D4-820691DD7000}" destId="{5466CC79-C6B2-4574-BD82-C2C105B61FB6}" srcOrd="1" destOrd="0" presId="urn:microsoft.com/office/officeart/2005/8/layout/orgChart1"/>
    <dgm:cxn modelId="{22B813E9-AA32-43FF-9374-FBF810F7F03F}" srcId="{6B8C7C84-CBEB-484A-80F3-17D5B1B5DBAD}" destId="{8A9E7B8E-D1D4-49EB-8033-BE8044EA40B9}" srcOrd="0" destOrd="0" parTransId="{556BCDBF-A3C1-4668-9F63-ECB7207C8409}" sibTransId="{AEB32A55-0E3C-4137-80CA-D775A953A0BB}"/>
    <dgm:cxn modelId="{5A403725-E6D6-4B7F-9F7A-BB727FB9F886}" type="presOf" srcId="{8A9E7B8E-D1D4-49EB-8033-BE8044EA40B9}" destId="{95EE8E69-780A-4776-B75B-E2958B201032}" srcOrd="0" destOrd="0" presId="urn:microsoft.com/office/officeart/2005/8/layout/orgChart1"/>
    <dgm:cxn modelId="{661387E6-F846-408F-9EAC-8AC923A6AC65}" type="presOf" srcId="{FBAD1278-7BA7-4864-84ED-7385E8746578}" destId="{8D3CEA2C-7FD7-41B1-87E2-0F13B861A3A6}" srcOrd="0" destOrd="0" presId="urn:microsoft.com/office/officeart/2005/8/layout/orgChart1"/>
    <dgm:cxn modelId="{80EEF044-AD09-4D94-81FD-B6429183D92E}" srcId="{41D3633F-76B5-41F2-BBF6-638841F7FB46}" destId="{400F1088-DEBA-4331-927B-1DD45CA5BFC4}" srcOrd="1" destOrd="0" parTransId="{EB251AF1-030D-4638-9759-48D7FBF76ADE}" sibTransId="{863BDFD3-1D29-4873-A4CC-5F5D5B05B878}"/>
    <dgm:cxn modelId="{4E111D63-5671-4345-83CA-3CC6D656093C}" srcId="{337D1721-D68D-4526-A250-900B0E3E949E}" destId="{207FF37F-55C4-4DF6-8AB8-6DAD34B5C6F6}" srcOrd="1" destOrd="0" parTransId="{6726699A-1DC8-460E-B39F-E3CC4923534B}" sibTransId="{325BAE36-5168-445C-B9F3-06E7ED6EA8D1}"/>
    <dgm:cxn modelId="{69733D55-0977-4284-880B-9BC636E1F3C4}" type="presOf" srcId="{856E86CD-E063-49E1-8A52-0D0BA7614FC5}" destId="{FF4528D5-A748-40A7-BE92-9919AE0F8E0E}" srcOrd="1" destOrd="0" presId="urn:microsoft.com/office/officeart/2005/8/layout/orgChart1"/>
    <dgm:cxn modelId="{C5F2FF06-4383-49AA-ACFD-F8FB92B02BA2}" type="presOf" srcId="{3F88951A-CA23-4F3F-B29A-58956362D030}" destId="{8DDD3245-DAA9-47A8-AD21-E338CE57CF3C}" srcOrd="0" destOrd="0" presId="urn:microsoft.com/office/officeart/2005/8/layout/orgChart1"/>
    <dgm:cxn modelId="{B9CD5121-7402-4924-A3E2-769BF90C5EEE}" type="presOf" srcId="{E0D84536-FF1B-472D-835F-868C982664F9}" destId="{FEB89C1E-9DFA-4396-86D0-66995BDEFB69}" srcOrd="0" destOrd="0" presId="urn:microsoft.com/office/officeart/2005/8/layout/orgChart1"/>
    <dgm:cxn modelId="{E723935F-D7D3-4659-A419-BB38A6790207}" type="presOf" srcId="{FC37C78F-D896-447B-99DE-E63754C3A15A}" destId="{7345B63A-02DE-4169-91C8-5123A25E4B37}" srcOrd="0" destOrd="0" presId="urn:microsoft.com/office/officeart/2005/8/layout/orgChart1"/>
    <dgm:cxn modelId="{0B2B12B7-B70B-4EA6-A9CE-11A7186BDCA9}" type="presOf" srcId="{27A7DCCB-EBEC-46C8-85F4-724C126FCA90}" destId="{B1502919-10BE-4836-B24E-72D29630B2AD}" srcOrd="0" destOrd="0" presId="urn:microsoft.com/office/officeart/2005/8/layout/orgChart1"/>
    <dgm:cxn modelId="{972383A0-5CC4-4401-9AB8-552A1BE198EC}" type="presOf" srcId="{8A9E7B8E-D1D4-49EB-8033-BE8044EA40B9}" destId="{E6653046-76AB-4D71-AFE4-870C30FD6196}" srcOrd="1" destOrd="0" presId="urn:microsoft.com/office/officeart/2005/8/layout/orgChart1"/>
    <dgm:cxn modelId="{86CBE2D9-628D-4513-9B62-37C503837979}" type="presOf" srcId="{6A9CF871-85E3-4663-9C9D-C448E610070F}" destId="{9E7A5091-5B34-4483-BBE8-A44CAFDA1E88}" srcOrd="1" destOrd="0" presId="urn:microsoft.com/office/officeart/2005/8/layout/orgChart1"/>
    <dgm:cxn modelId="{17666767-CB8A-4D01-9620-8C9B04B54F90}" type="presOf" srcId="{F5DB9D47-B6F5-45EC-A655-5B03AEE6AF2E}" destId="{7CC669B1-4075-4E97-BD2B-80DA264EE8EA}" srcOrd="0" destOrd="0" presId="urn:microsoft.com/office/officeart/2005/8/layout/orgChart1"/>
    <dgm:cxn modelId="{16ECB21A-944E-4A45-801E-66EC67E2AE66}" srcId="{41D3633F-76B5-41F2-BBF6-638841F7FB46}" destId="{519F3D22-60FA-4B74-B700-C14CDC020151}" srcOrd="2" destOrd="0" parTransId="{FBAD1278-7BA7-4864-84ED-7385E8746578}" sibTransId="{EFAA3FA8-E802-44B7-A76A-C914163283FC}"/>
    <dgm:cxn modelId="{050FFCCD-1A20-451F-B3D0-210E4E277519}" srcId="{41D3633F-76B5-41F2-BBF6-638841F7FB46}" destId="{856E86CD-E063-49E1-8A52-0D0BA7614FC5}" srcOrd="0" destOrd="0" parTransId="{E0D84536-FF1B-472D-835F-868C982664F9}" sibTransId="{EC6F3581-919C-4C4D-95AE-FC1FED141088}"/>
    <dgm:cxn modelId="{E4994ED3-180A-43BD-B160-614B03E97648}" type="presOf" srcId="{348A5899-4CF4-46B7-88BD-86583BC82A0F}" destId="{83142566-3C55-4219-9BA0-7CFD6932E64E}" srcOrd="0" destOrd="0" presId="urn:microsoft.com/office/officeart/2005/8/layout/orgChart1"/>
    <dgm:cxn modelId="{26A94154-1942-4968-B911-5E24F6774439}" type="presOf" srcId="{519F3D22-60FA-4B74-B700-C14CDC020151}" destId="{BEE95DD3-697B-4627-B218-838FB8686174}" srcOrd="1" destOrd="0" presId="urn:microsoft.com/office/officeart/2005/8/layout/orgChart1"/>
    <dgm:cxn modelId="{AC5FB1C7-D232-428D-ADD9-71182A1748BA}" type="presOf" srcId="{794E151A-BB5F-4D2A-87C0-2A5200454725}" destId="{F4CEE6A2-E5E6-41CB-AF48-A02FD872C3B5}" srcOrd="1" destOrd="0" presId="urn:microsoft.com/office/officeart/2005/8/layout/orgChart1"/>
    <dgm:cxn modelId="{178961F4-40E4-406A-9F28-E9BC61ED3768}" type="presOf" srcId="{400F1088-DEBA-4331-927B-1DD45CA5BFC4}" destId="{EAD256F3-267F-419E-8240-B55995CB0A49}" srcOrd="1" destOrd="0" presId="urn:microsoft.com/office/officeart/2005/8/layout/orgChart1"/>
    <dgm:cxn modelId="{15773490-85FA-43AE-8A5E-6CECF230CE8B}" type="presOf" srcId="{6B8C7C84-CBEB-484A-80F3-17D5B1B5DBAD}" destId="{5E493130-23D9-41E6-AA80-5AD46CDFE4D4}" srcOrd="0" destOrd="0" presId="urn:microsoft.com/office/officeart/2005/8/layout/orgChart1"/>
    <dgm:cxn modelId="{3E12DF3A-B2A0-4A86-B3CB-776B4F1DD629}" type="presOf" srcId="{207FF37F-55C4-4DF6-8AB8-6DAD34B5C6F6}" destId="{C07B113D-E84F-420A-B175-C540D5FC0EF4}" srcOrd="1" destOrd="0" presId="urn:microsoft.com/office/officeart/2005/8/layout/orgChart1"/>
    <dgm:cxn modelId="{B1434586-A018-40F0-AB68-661BB702E3EC}" type="presOf" srcId="{556BCDBF-A3C1-4668-9F63-ECB7207C8409}" destId="{C35CA770-BCA8-4B7D-A180-CA6F7F92AFBD}" srcOrd="0" destOrd="0" presId="urn:microsoft.com/office/officeart/2005/8/layout/orgChart1"/>
    <dgm:cxn modelId="{55E21805-23FD-41C2-857C-8FC2861FE430}" type="presOf" srcId="{F9A74E48-5042-4EFB-88DA-2E36EB8C4655}" destId="{EC882ED6-41DE-47C3-B1C5-A9C1A1292F10}" srcOrd="0" destOrd="0" presId="urn:microsoft.com/office/officeart/2005/8/layout/orgChart1"/>
    <dgm:cxn modelId="{3DA04047-A0F5-4ED1-9223-F8C1048B5366}" type="presOf" srcId="{F5DB9D47-B6F5-45EC-A655-5B03AEE6AF2E}" destId="{4B34EACE-82F8-4000-A9E0-EA627EC62ED7}" srcOrd="1" destOrd="0" presId="urn:microsoft.com/office/officeart/2005/8/layout/orgChart1"/>
    <dgm:cxn modelId="{B0B07FE9-0313-4E04-9A71-B2C550B4AA46}" type="presOf" srcId="{6A9CF871-85E3-4663-9C9D-C448E610070F}" destId="{6E806CFB-9287-4326-81FC-3274AF60CA78}" srcOrd="0" destOrd="0" presId="urn:microsoft.com/office/officeart/2005/8/layout/orgChart1"/>
    <dgm:cxn modelId="{3B2D61CF-4A00-4468-BBF8-637627AB3B77}" type="presParOf" srcId="{B1502919-10BE-4836-B24E-72D29630B2AD}" destId="{8397446E-3DCD-439A-B345-2ACEBFB5A78F}" srcOrd="0" destOrd="0" presId="urn:microsoft.com/office/officeart/2005/8/layout/orgChart1"/>
    <dgm:cxn modelId="{47067352-78CB-4744-A79E-70892CF082EE}" type="presParOf" srcId="{8397446E-3DCD-439A-B345-2ACEBFB5A78F}" destId="{20FC4026-63C0-43DB-97DA-58B73B84FF5F}" srcOrd="0" destOrd="0" presId="urn:microsoft.com/office/officeart/2005/8/layout/orgChart1"/>
    <dgm:cxn modelId="{5D43B815-41BA-47D2-92CD-05B380617976}" type="presParOf" srcId="{20FC4026-63C0-43DB-97DA-58B73B84FF5F}" destId="{897A6D78-70D1-460F-AFDB-BDF2E1524C65}" srcOrd="0" destOrd="0" presId="urn:microsoft.com/office/officeart/2005/8/layout/orgChart1"/>
    <dgm:cxn modelId="{C3B4CA9D-A44B-4E23-B6B8-5304774D5EEA}" type="presParOf" srcId="{20FC4026-63C0-43DB-97DA-58B73B84FF5F}" destId="{E9CD2EA5-1BD1-4639-8848-9284EB3A06F9}" srcOrd="1" destOrd="0" presId="urn:microsoft.com/office/officeart/2005/8/layout/orgChart1"/>
    <dgm:cxn modelId="{CB2B43FA-4AA4-40E7-AA31-A5E63EB7A76B}" type="presParOf" srcId="{8397446E-3DCD-439A-B345-2ACEBFB5A78F}" destId="{BE0E067D-752D-441F-990E-ACD19424D416}" srcOrd="1" destOrd="0" presId="urn:microsoft.com/office/officeart/2005/8/layout/orgChart1"/>
    <dgm:cxn modelId="{E63BC06B-7B68-46C7-B43B-A2CEF36C9A4F}" type="presParOf" srcId="{BE0E067D-752D-441F-990E-ACD19424D416}" destId="{FEB89C1E-9DFA-4396-86D0-66995BDEFB69}" srcOrd="0" destOrd="0" presId="urn:microsoft.com/office/officeart/2005/8/layout/orgChart1"/>
    <dgm:cxn modelId="{23D373F5-5558-48FD-934F-A58F7736E7A6}" type="presParOf" srcId="{BE0E067D-752D-441F-990E-ACD19424D416}" destId="{32D6C636-6A5D-4F0E-A991-BDEEFC2253AF}" srcOrd="1" destOrd="0" presId="urn:microsoft.com/office/officeart/2005/8/layout/orgChart1"/>
    <dgm:cxn modelId="{21950C71-BE70-48A8-8568-840F40B739DC}" type="presParOf" srcId="{32D6C636-6A5D-4F0E-A991-BDEEFC2253AF}" destId="{F82BFA55-CE78-4694-A298-8B68273C28BA}" srcOrd="0" destOrd="0" presId="urn:microsoft.com/office/officeart/2005/8/layout/orgChart1"/>
    <dgm:cxn modelId="{42017795-C523-40F0-B416-78DEBBBA88ED}" type="presParOf" srcId="{F82BFA55-CE78-4694-A298-8B68273C28BA}" destId="{A30009DB-A121-4365-9C40-B555FEECA76C}" srcOrd="0" destOrd="0" presId="urn:microsoft.com/office/officeart/2005/8/layout/orgChart1"/>
    <dgm:cxn modelId="{26ECA2D0-B9D0-40DF-A7FD-2765AB46AE64}" type="presParOf" srcId="{F82BFA55-CE78-4694-A298-8B68273C28BA}" destId="{FF4528D5-A748-40A7-BE92-9919AE0F8E0E}" srcOrd="1" destOrd="0" presId="urn:microsoft.com/office/officeart/2005/8/layout/orgChart1"/>
    <dgm:cxn modelId="{5B169A0C-DE77-49F6-ACF7-5F98AE3B74FD}" type="presParOf" srcId="{32D6C636-6A5D-4F0E-A991-BDEEFC2253AF}" destId="{BA3A8108-7D3F-4DC6-8F66-62E39560C67A}" srcOrd="1" destOrd="0" presId="urn:microsoft.com/office/officeart/2005/8/layout/orgChart1"/>
    <dgm:cxn modelId="{BEF726E0-BA2D-4CB7-8052-F9DC5BF7AF62}" type="presParOf" srcId="{32D6C636-6A5D-4F0E-A991-BDEEFC2253AF}" destId="{5EA458DC-0E64-49B8-BF4D-3D9FE5A01896}" srcOrd="2" destOrd="0" presId="urn:microsoft.com/office/officeart/2005/8/layout/orgChart1"/>
    <dgm:cxn modelId="{836443A3-DF6E-4996-9CD5-2AE427C9E227}" type="presParOf" srcId="{BE0E067D-752D-441F-990E-ACD19424D416}" destId="{AB6F601C-58A9-4867-B88E-2A0EB2BBBF98}" srcOrd="2" destOrd="0" presId="urn:microsoft.com/office/officeart/2005/8/layout/orgChart1"/>
    <dgm:cxn modelId="{40B462D8-00F2-4A91-95AF-07C2479E5874}" type="presParOf" srcId="{BE0E067D-752D-441F-990E-ACD19424D416}" destId="{004E37EA-EC00-43E5-8557-253E8A719EA7}" srcOrd="3" destOrd="0" presId="urn:microsoft.com/office/officeart/2005/8/layout/orgChart1"/>
    <dgm:cxn modelId="{E5C56C79-E3EC-428E-B84E-0746B4548AA7}" type="presParOf" srcId="{004E37EA-EC00-43E5-8557-253E8A719EA7}" destId="{7DFB428A-F6E3-4D3F-BDEC-B0EF97372517}" srcOrd="0" destOrd="0" presId="urn:microsoft.com/office/officeart/2005/8/layout/orgChart1"/>
    <dgm:cxn modelId="{3891004A-14C4-44EC-B479-4F19B2670FCA}" type="presParOf" srcId="{7DFB428A-F6E3-4D3F-BDEC-B0EF97372517}" destId="{A742EFCD-94DF-4627-8162-924A7E17EF3C}" srcOrd="0" destOrd="0" presId="urn:microsoft.com/office/officeart/2005/8/layout/orgChart1"/>
    <dgm:cxn modelId="{BB25D07B-6FD4-458D-94A3-6F3A104C91C4}" type="presParOf" srcId="{7DFB428A-F6E3-4D3F-BDEC-B0EF97372517}" destId="{EAD256F3-267F-419E-8240-B55995CB0A49}" srcOrd="1" destOrd="0" presId="urn:microsoft.com/office/officeart/2005/8/layout/orgChart1"/>
    <dgm:cxn modelId="{7B0BE010-3416-4D18-B974-79BC1580D811}" type="presParOf" srcId="{004E37EA-EC00-43E5-8557-253E8A719EA7}" destId="{5058B578-526F-4B42-BCF4-16D21F539E28}" srcOrd="1" destOrd="0" presId="urn:microsoft.com/office/officeart/2005/8/layout/orgChart1"/>
    <dgm:cxn modelId="{49FEF67B-E4A2-4B4F-AD92-B67A13C7C061}" type="presParOf" srcId="{5058B578-526F-4B42-BCF4-16D21F539E28}" destId="{7345B63A-02DE-4169-91C8-5123A25E4B37}" srcOrd="0" destOrd="0" presId="urn:microsoft.com/office/officeart/2005/8/layout/orgChart1"/>
    <dgm:cxn modelId="{3964E099-AC2E-4A08-94D5-9A61AAB4991E}" type="presParOf" srcId="{5058B578-526F-4B42-BCF4-16D21F539E28}" destId="{1298046B-B9A3-4826-856F-879E742F0CE2}" srcOrd="1" destOrd="0" presId="urn:microsoft.com/office/officeart/2005/8/layout/orgChart1"/>
    <dgm:cxn modelId="{CFAA1C75-4E62-4B0A-8E3A-E9361C590F6B}" type="presParOf" srcId="{1298046B-B9A3-4826-856F-879E742F0CE2}" destId="{473137BC-A325-42AA-9521-72DE3EC1ABE7}" srcOrd="0" destOrd="0" presId="urn:microsoft.com/office/officeart/2005/8/layout/orgChart1"/>
    <dgm:cxn modelId="{305AE712-4585-4C55-8853-CA897C5CE485}" type="presParOf" srcId="{473137BC-A325-42AA-9521-72DE3EC1ABE7}" destId="{FCD8BBD9-977C-4563-AF27-CBBF5906525C}" srcOrd="0" destOrd="0" presId="urn:microsoft.com/office/officeart/2005/8/layout/orgChart1"/>
    <dgm:cxn modelId="{C8DD18F7-E1CB-482E-A333-D5B3AEE4E594}" type="presParOf" srcId="{473137BC-A325-42AA-9521-72DE3EC1ABE7}" destId="{B0A387C7-44B8-41AF-8C89-0F0FE0309F04}" srcOrd="1" destOrd="0" presId="urn:microsoft.com/office/officeart/2005/8/layout/orgChart1"/>
    <dgm:cxn modelId="{266FC6CD-8D96-4174-BD1D-4A7B749C70DC}" type="presParOf" srcId="{1298046B-B9A3-4826-856F-879E742F0CE2}" destId="{69933815-DF0D-4204-B00F-49B151EE8302}" srcOrd="1" destOrd="0" presId="urn:microsoft.com/office/officeart/2005/8/layout/orgChart1"/>
    <dgm:cxn modelId="{5C164BF5-B9EA-46CC-8764-3CF131EB20A2}" type="presParOf" srcId="{69933815-DF0D-4204-B00F-49B151EE8302}" destId="{E10C9D52-A872-4F35-AA4B-D9008145A699}" srcOrd="0" destOrd="0" presId="urn:microsoft.com/office/officeart/2005/8/layout/orgChart1"/>
    <dgm:cxn modelId="{F394D779-E62C-4A13-B0AF-DF93D7645B14}" type="presParOf" srcId="{69933815-DF0D-4204-B00F-49B151EE8302}" destId="{57556B17-A790-48AC-B02D-F20C9C65BB79}" srcOrd="1" destOrd="0" presId="urn:microsoft.com/office/officeart/2005/8/layout/orgChart1"/>
    <dgm:cxn modelId="{512A71BC-FB8D-4E81-949F-9566A8A9C983}" type="presParOf" srcId="{57556B17-A790-48AC-B02D-F20C9C65BB79}" destId="{D524D17A-78E2-4766-AC0B-20F17351F805}" srcOrd="0" destOrd="0" presId="urn:microsoft.com/office/officeart/2005/8/layout/orgChart1"/>
    <dgm:cxn modelId="{65427665-0604-48D8-8DB0-4837FB3DB38C}" type="presParOf" srcId="{D524D17A-78E2-4766-AC0B-20F17351F805}" destId="{D71830C2-2809-4968-A542-21D1F732C08E}" srcOrd="0" destOrd="0" presId="urn:microsoft.com/office/officeart/2005/8/layout/orgChart1"/>
    <dgm:cxn modelId="{425CE8BE-71FF-447A-AEC3-F5D6B718BB6B}" type="presParOf" srcId="{D524D17A-78E2-4766-AC0B-20F17351F805}" destId="{F4CEE6A2-E5E6-41CB-AF48-A02FD872C3B5}" srcOrd="1" destOrd="0" presId="urn:microsoft.com/office/officeart/2005/8/layout/orgChart1"/>
    <dgm:cxn modelId="{6564D1CD-1206-4D6F-B7EB-D4D6F07F1E44}" type="presParOf" srcId="{57556B17-A790-48AC-B02D-F20C9C65BB79}" destId="{CD8E3B08-9079-46E0-83CD-736FCB20602C}" srcOrd="1" destOrd="0" presId="urn:microsoft.com/office/officeart/2005/8/layout/orgChart1"/>
    <dgm:cxn modelId="{D94273EC-31DF-450B-924B-8B2C89C030CA}" type="presParOf" srcId="{57556B17-A790-48AC-B02D-F20C9C65BB79}" destId="{64D5E2D7-0880-4F11-8736-E3D989CB8CC3}" srcOrd="2" destOrd="0" presId="urn:microsoft.com/office/officeart/2005/8/layout/orgChart1"/>
    <dgm:cxn modelId="{94D4BC9A-D159-4191-B540-00618E033015}" type="presParOf" srcId="{69933815-DF0D-4204-B00F-49B151EE8302}" destId="{AE77CE2A-5F56-41BE-8C09-52B5CBA73CB6}" srcOrd="2" destOrd="0" presId="urn:microsoft.com/office/officeart/2005/8/layout/orgChart1"/>
    <dgm:cxn modelId="{537B9755-D6CF-4280-B10E-21E8D8A6264B}" type="presParOf" srcId="{69933815-DF0D-4204-B00F-49B151EE8302}" destId="{7B541C26-56A8-43E8-B937-EE1277BFBFEE}" srcOrd="3" destOrd="0" presId="urn:microsoft.com/office/officeart/2005/8/layout/orgChart1"/>
    <dgm:cxn modelId="{3BD95474-1854-47F7-869E-9A4718784D84}" type="presParOf" srcId="{7B541C26-56A8-43E8-B937-EE1277BFBFEE}" destId="{942929D5-E266-4AD9-9C73-0C4F269BB1DA}" srcOrd="0" destOrd="0" presId="urn:microsoft.com/office/officeart/2005/8/layout/orgChart1"/>
    <dgm:cxn modelId="{84423B67-39D9-48E0-9C1D-C3EB0464CE6C}" type="presParOf" srcId="{942929D5-E266-4AD9-9C73-0C4F269BB1DA}" destId="{4519EC12-4922-437E-9A29-D01D85614E27}" srcOrd="0" destOrd="0" presId="urn:microsoft.com/office/officeart/2005/8/layout/orgChart1"/>
    <dgm:cxn modelId="{FFA6F23B-DF2D-4F78-979E-FFCA2BCFF5F1}" type="presParOf" srcId="{942929D5-E266-4AD9-9C73-0C4F269BB1DA}" destId="{C07B113D-E84F-420A-B175-C540D5FC0EF4}" srcOrd="1" destOrd="0" presId="urn:microsoft.com/office/officeart/2005/8/layout/orgChart1"/>
    <dgm:cxn modelId="{A0931FCE-0C78-4247-ABED-F4E7F184935A}" type="presParOf" srcId="{7B541C26-56A8-43E8-B937-EE1277BFBFEE}" destId="{65C657D3-B43B-4165-8C27-A9EA589846D3}" srcOrd="1" destOrd="0" presId="urn:microsoft.com/office/officeart/2005/8/layout/orgChart1"/>
    <dgm:cxn modelId="{7431D30A-8F58-4D60-90E0-4A1565A9717F}" type="presParOf" srcId="{7B541C26-56A8-43E8-B937-EE1277BFBFEE}" destId="{321F364E-08E2-48EB-8FAC-DFE1BB921F88}" srcOrd="2" destOrd="0" presId="urn:microsoft.com/office/officeart/2005/8/layout/orgChart1"/>
    <dgm:cxn modelId="{ECD9A323-CABC-47A1-8CAE-C0CDCBADB211}" type="presParOf" srcId="{69933815-DF0D-4204-B00F-49B151EE8302}" destId="{8DDD3245-DAA9-47A8-AD21-E338CE57CF3C}" srcOrd="4" destOrd="0" presId="urn:microsoft.com/office/officeart/2005/8/layout/orgChart1"/>
    <dgm:cxn modelId="{DC896D83-7A85-466B-B044-E1607F601366}" type="presParOf" srcId="{69933815-DF0D-4204-B00F-49B151EE8302}" destId="{5F9F60FD-1FDF-437D-A8BB-9EA4D1EDC7E1}" srcOrd="5" destOrd="0" presId="urn:microsoft.com/office/officeart/2005/8/layout/orgChart1"/>
    <dgm:cxn modelId="{B0AAC460-8677-4EB0-AD53-CC6589C25DCF}" type="presParOf" srcId="{5F9F60FD-1FDF-437D-A8BB-9EA4D1EDC7E1}" destId="{34B074B1-0D45-4EFD-A636-8071A3CF17E2}" srcOrd="0" destOrd="0" presId="urn:microsoft.com/office/officeart/2005/8/layout/orgChart1"/>
    <dgm:cxn modelId="{9E04FF27-855A-4C37-8A19-6C5C32DCDD0D}" type="presParOf" srcId="{34B074B1-0D45-4EFD-A636-8071A3CF17E2}" destId="{E5EE905D-C607-4240-8829-B4ACA5BEBD3E}" srcOrd="0" destOrd="0" presId="urn:microsoft.com/office/officeart/2005/8/layout/orgChart1"/>
    <dgm:cxn modelId="{F67CAEBB-595C-41B2-8236-344581E0BF17}" type="presParOf" srcId="{34B074B1-0D45-4EFD-A636-8071A3CF17E2}" destId="{5466CC79-C6B2-4574-BD82-C2C105B61FB6}" srcOrd="1" destOrd="0" presId="urn:microsoft.com/office/officeart/2005/8/layout/orgChart1"/>
    <dgm:cxn modelId="{0EAA1C4F-5246-46F1-B772-0DB0DD3CB07B}" type="presParOf" srcId="{5F9F60FD-1FDF-437D-A8BB-9EA4D1EDC7E1}" destId="{79A8C34C-3634-4B5C-8541-6A42E05168E4}" srcOrd="1" destOrd="0" presId="urn:microsoft.com/office/officeart/2005/8/layout/orgChart1"/>
    <dgm:cxn modelId="{80E170C5-32B4-431C-B434-C6C0AA878C71}" type="presParOf" srcId="{5F9F60FD-1FDF-437D-A8BB-9EA4D1EDC7E1}" destId="{88BB5B39-C44B-4FEC-891C-851B9EB22EFB}" srcOrd="2" destOrd="0" presId="urn:microsoft.com/office/officeart/2005/8/layout/orgChart1"/>
    <dgm:cxn modelId="{C587F44A-D882-4A2D-862C-84DEF4968A2C}" type="presParOf" srcId="{69933815-DF0D-4204-B00F-49B151EE8302}" destId="{5F85ADCD-E650-4A6D-A078-C25BAD40DF6E}" srcOrd="6" destOrd="0" presId="urn:microsoft.com/office/officeart/2005/8/layout/orgChart1"/>
    <dgm:cxn modelId="{DF30050F-850F-4AF1-93C8-CC78021ED91B}" type="presParOf" srcId="{69933815-DF0D-4204-B00F-49B151EE8302}" destId="{CDF7324C-F34D-419E-BBEE-510647F187C2}" srcOrd="7" destOrd="0" presId="urn:microsoft.com/office/officeart/2005/8/layout/orgChart1"/>
    <dgm:cxn modelId="{C3462B63-E52C-4EFC-918A-AEA7A4AB481A}" type="presParOf" srcId="{CDF7324C-F34D-419E-BBEE-510647F187C2}" destId="{3970E5D4-6EA8-42E6-B8E8-DE4A691232B0}" srcOrd="0" destOrd="0" presId="urn:microsoft.com/office/officeart/2005/8/layout/orgChart1"/>
    <dgm:cxn modelId="{E8B9A828-CACB-4D80-AA11-B88B1FA284B5}" type="presParOf" srcId="{3970E5D4-6EA8-42E6-B8E8-DE4A691232B0}" destId="{6E806CFB-9287-4326-81FC-3274AF60CA78}" srcOrd="0" destOrd="0" presId="urn:microsoft.com/office/officeart/2005/8/layout/orgChart1"/>
    <dgm:cxn modelId="{6214E033-113D-4851-92A9-D7591DA5495E}" type="presParOf" srcId="{3970E5D4-6EA8-42E6-B8E8-DE4A691232B0}" destId="{9E7A5091-5B34-4483-BBE8-A44CAFDA1E88}" srcOrd="1" destOrd="0" presId="urn:microsoft.com/office/officeart/2005/8/layout/orgChart1"/>
    <dgm:cxn modelId="{CB4039FE-1C87-463F-B513-FBF3E73F4E52}" type="presParOf" srcId="{CDF7324C-F34D-419E-BBEE-510647F187C2}" destId="{76B70A0D-AD89-4A45-B6AD-20C317BBD996}" srcOrd="1" destOrd="0" presId="urn:microsoft.com/office/officeart/2005/8/layout/orgChart1"/>
    <dgm:cxn modelId="{650A55A6-3CD8-47DC-B8AD-5C2B571929B4}" type="presParOf" srcId="{CDF7324C-F34D-419E-BBEE-510647F187C2}" destId="{75ADD951-1C2F-4383-B53B-5DB373572B9A}" srcOrd="2" destOrd="0" presId="urn:microsoft.com/office/officeart/2005/8/layout/orgChart1"/>
    <dgm:cxn modelId="{5F331D4F-F3C2-4FFF-A939-F98B523D7C18}" type="presParOf" srcId="{1298046B-B9A3-4826-856F-879E742F0CE2}" destId="{7CCE17F1-532C-477F-88EA-443F294C8DD4}" srcOrd="2" destOrd="0" presId="urn:microsoft.com/office/officeart/2005/8/layout/orgChart1"/>
    <dgm:cxn modelId="{D0A2B812-B373-43C7-B507-909344AE2161}" type="presParOf" srcId="{5058B578-526F-4B42-BCF4-16D21F539E28}" destId="{EC882ED6-41DE-47C3-B1C5-A9C1A1292F10}" srcOrd="2" destOrd="0" presId="urn:microsoft.com/office/officeart/2005/8/layout/orgChart1"/>
    <dgm:cxn modelId="{A007D11C-C94B-488C-B5BA-CF8E1CF7E861}" type="presParOf" srcId="{5058B578-526F-4B42-BCF4-16D21F539E28}" destId="{B482AD2A-E2D8-4CE4-9133-618AD8A8D535}" srcOrd="3" destOrd="0" presId="urn:microsoft.com/office/officeart/2005/8/layout/orgChart1"/>
    <dgm:cxn modelId="{DB1A8CF7-BA92-4F9E-8CE9-7B4AD48F0812}" type="presParOf" srcId="{B482AD2A-E2D8-4CE4-9133-618AD8A8D535}" destId="{47DA4A21-C723-4E03-920A-54C11A1F1835}" srcOrd="0" destOrd="0" presId="urn:microsoft.com/office/officeart/2005/8/layout/orgChart1"/>
    <dgm:cxn modelId="{7228D535-8DFF-4B8E-805B-6D28EC5CC99A}" type="presParOf" srcId="{47DA4A21-C723-4E03-920A-54C11A1F1835}" destId="{5E493130-23D9-41E6-AA80-5AD46CDFE4D4}" srcOrd="0" destOrd="0" presId="urn:microsoft.com/office/officeart/2005/8/layout/orgChart1"/>
    <dgm:cxn modelId="{DB7146E6-A74E-4330-BD7B-C0C901FFB99D}" type="presParOf" srcId="{47DA4A21-C723-4E03-920A-54C11A1F1835}" destId="{8664B46F-E104-41DD-ABD5-6D4594D65742}" srcOrd="1" destOrd="0" presId="urn:microsoft.com/office/officeart/2005/8/layout/orgChart1"/>
    <dgm:cxn modelId="{A6BC6653-DA3D-48E5-A1D4-29A1C749215A}" type="presParOf" srcId="{B482AD2A-E2D8-4CE4-9133-618AD8A8D535}" destId="{318F6B9B-7C55-4504-83F4-8555556C5CFD}" srcOrd="1" destOrd="0" presId="urn:microsoft.com/office/officeart/2005/8/layout/orgChart1"/>
    <dgm:cxn modelId="{1F01372B-6FCF-46BA-A33F-CCC887D5DAC5}" type="presParOf" srcId="{318F6B9B-7C55-4504-83F4-8555556C5CFD}" destId="{C35CA770-BCA8-4B7D-A180-CA6F7F92AFBD}" srcOrd="0" destOrd="0" presId="urn:microsoft.com/office/officeart/2005/8/layout/orgChart1"/>
    <dgm:cxn modelId="{432DE4D7-97C1-4C67-92AB-FA6885FAA45A}" type="presParOf" srcId="{318F6B9B-7C55-4504-83F4-8555556C5CFD}" destId="{4315D8AD-FA86-438A-832E-F1720ED8E422}" srcOrd="1" destOrd="0" presId="urn:microsoft.com/office/officeart/2005/8/layout/orgChart1"/>
    <dgm:cxn modelId="{BBEF6823-5E3E-41A4-97A6-97878B322559}" type="presParOf" srcId="{4315D8AD-FA86-438A-832E-F1720ED8E422}" destId="{57529BFC-AEAB-4536-8FCA-3B6B5501DC03}" srcOrd="0" destOrd="0" presId="urn:microsoft.com/office/officeart/2005/8/layout/orgChart1"/>
    <dgm:cxn modelId="{E78784E5-75CF-49F4-BF4C-0EFCFC139591}" type="presParOf" srcId="{57529BFC-AEAB-4536-8FCA-3B6B5501DC03}" destId="{95EE8E69-780A-4776-B75B-E2958B201032}" srcOrd="0" destOrd="0" presId="urn:microsoft.com/office/officeart/2005/8/layout/orgChart1"/>
    <dgm:cxn modelId="{58A86863-02C2-4226-B963-90137AEE454F}" type="presParOf" srcId="{57529BFC-AEAB-4536-8FCA-3B6B5501DC03}" destId="{E6653046-76AB-4D71-AFE4-870C30FD6196}" srcOrd="1" destOrd="0" presId="urn:microsoft.com/office/officeart/2005/8/layout/orgChart1"/>
    <dgm:cxn modelId="{D4A145C4-3A8B-4314-887F-B80593141670}" type="presParOf" srcId="{4315D8AD-FA86-438A-832E-F1720ED8E422}" destId="{BAE4E9E6-AF18-49CA-BEDE-B8802CA10346}" srcOrd="1" destOrd="0" presId="urn:microsoft.com/office/officeart/2005/8/layout/orgChart1"/>
    <dgm:cxn modelId="{22595D5A-2E01-4F51-9B6C-87C971A1C009}" type="presParOf" srcId="{4315D8AD-FA86-438A-832E-F1720ED8E422}" destId="{F94FFAA6-C5B1-4D65-9961-BE4969F2524A}" srcOrd="2" destOrd="0" presId="urn:microsoft.com/office/officeart/2005/8/layout/orgChart1"/>
    <dgm:cxn modelId="{4EAF0FBD-0D1A-4456-87B4-DA5EEA8DD873}" type="presParOf" srcId="{B482AD2A-E2D8-4CE4-9133-618AD8A8D535}" destId="{9BE4B5F6-D70F-4F50-9331-5C277363D8D4}" srcOrd="2" destOrd="0" presId="urn:microsoft.com/office/officeart/2005/8/layout/orgChart1"/>
    <dgm:cxn modelId="{60818207-52D9-4CD2-8C37-3C3AE2754D3C}" type="presParOf" srcId="{004E37EA-EC00-43E5-8557-253E8A719EA7}" destId="{429A8D98-5F68-4E9A-B56C-F72813548384}" srcOrd="2" destOrd="0" presId="urn:microsoft.com/office/officeart/2005/8/layout/orgChart1"/>
    <dgm:cxn modelId="{F79E5DA3-743B-479C-BE65-D688BCB635B6}" type="presParOf" srcId="{BE0E067D-752D-441F-990E-ACD19424D416}" destId="{8D3CEA2C-7FD7-41B1-87E2-0F13B861A3A6}" srcOrd="4" destOrd="0" presId="urn:microsoft.com/office/officeart/2005/8/layout/orgChart1"/>
    <dgm:cxn modelId="{7A56C82C-574D-476E-A7D7-C9623BB06FF4}" type="presParOf" srcId="{BE0E067D-752D-441F-990E-ACD19424D416}" destId="{7F52B94C-8BE0-4C0C-B46B-131BB9051279}" srcOrd="5" destOrd="0" presId="urn:microsoft.com/office/officeart/2005/8/layout/orgChart1"/>
    <dgm:cxn modelId="{124D760F-4AFC-4B6A-8236-559F047AE25C}" type="presParOf" srcId="{7F52B94C-8BE0-4C0C-B46B-131BB9051279}" destId="{62C86922-130C-4926-8013-4BE8E948B38F}" srcOrd="0" destOrd="0" presId="urn:microsoft.com/office/officeart/2005/8/layout/orgChart1"/>
    <dgm:cxn modelId="{0825397C-6D76-4837-8F0C-68F42B201D05}" type="presParOf" srcId="{62C86922-130C-4926-8013-4BE8E948B38F}" destId="{28ABDBEF-D656-463F-93B5-005DA3EAD452}" srcOrd="0" destOrd="0" presId="urn:microsoft.com/office/officeart/2005/8/layout/orgChart1"/>
    <dgm:cxn modelId="{1D253AA1-7789-4854-BF4B-884A68C46718}" type="presParOf" srcId="{62C86922-130C-4926-8013-4BE8E948B38F}" destId="{BEE95DD3-697B-4627-B218-838FB8686174}" srcOrd="1" destOrd="0" presId="urn:microsoft.com/office/officeart/2005/8/layout/orgChart1"/>
    <dgm:cxn modelId="{FEAAB74C-201C-4A35-88DD-0FEBD09F7956}" type="presParOf" srcId="{7F52B94C-8BE0-4C0C-B46B-131BB9051279}" destId="{1A8F6C0F-FA47-45A4-BA47-88C82E98D1B0}" srcOrd="1" destOrd="0" presId="urn:microsoft.com/office/officeart/2005/8/layout/orgChart1"/>
    <dgm:cxn modelId="{2AB3D5C6-2B80-4B23-978F-B4332C41FCF3}" type="presParOf" srcId="{1A8F6C0F-FA47-45A4-BA47-88C82E98D1B0}" destId="{CDFFA2A8-83FE-4581-A792-DADD4EAA0D1B}" srcOrd="0" destOrd="0" presId="urn:microsoft.com/office/officeart/2005/8/layout/orgChart1"/>
    <dgm:cxn modelId="{0ED7AB5B-1FA4-4B5F-B0A2-B9BEB7B2361A}" type="presParOf" srcId="{1A8F6C0F-FA47-45A4-BA47-88C82E98D1B0}" destId="{7629C4F5-7FC3-4932-BC76-6878DEC30C2A}" srcOrd="1" destOrd="0" presId="urn:microsoft.com/office/officeart/2005/8/layout/orgChart1"/>
    <dgm:cxn modelId="{3DADDEFA-7A4C-4D70-8482-DB628AE3A5C3}" type="presParOf" srcId="{7629C4F5-7FC3-4932-BC76-6878DEC30C2A}" destId="{79A2ACAF-FF4E-4B52-AFB7-C94B21F6C4DE}" srcOrd="0" destOrd="0" presId="urn:microsoft.com/office/officeart/2005/8/layout/orgChart1"/>
    <dgm:cxn modelId="{DBFD9BFB-97CE-4213-BA0E-4545DC3DCC2C}" type="presParOf" srcId="{79A2ACAF-FF4E-4B52-AFB7-C94B21F6C4DE}" destId="{7CC669B1-4075-4E97-BD2B-80DA264EE8EA}" srcOrd="0" destOrd="0" presId="urn:microsoft.com/office/officeart/2005/8/layout/orgChart1"/>
    <dgm:cxn modelId="{0C4EDC22-AE37-4D54-AD14-E275475EC2CD}" type="presParOf" srcId="{79A2ACAF-FF4E-4B52-AFB7-C94B21F6C4DE}" destId="{4B34EACE-82F8-4000-A9E0-EA627EC62ED7}" srcOrd="1" destOrd="0" presId="urn:microsoft.com/office/officeart/2005/8/layout/orgChart1"/>
    <dgm:cxn modelId="{054CCCA0-5B2F-41F5-A455-8CD07FA989E1}" type="presParOf" srcId="{7629C4F5-7FC3-4932-BC76-6878DEC30C2A}" destId="{DE4F924A-7F09-42F4-8BE2-DBD97F9EFCBA}" srcOrd="1" destOrd="0" presId="urn:microsoft.com/office/officeart/2005/8/layout/orgChart1"/>
    <dgm:cxn modelId="{533DEEC8-1E80-404A-824C-F7F803C9EF23}" type="presParOf" srcId="{DE4F924A-7F09-42F4-8BE2-DBD97F9EFCBA}" destId="{83142566-3C55-4219-9BA0-7CFD6932E64E}" srcOrd="0" destOrd="0" presId="urn:microsoft.com/office/officeart/2005/8/layout/orgChart1"/>
    <dgm:cxn modelId="{48D8D754-63D5-469D-A9E5-ACEB0FDD6350}" type="presParOf" srcId="{DE4F924A-7F09-42F4-8BE2-DBD97F9EFCBA}" destId="{2AC177C7-383C-4C31-A9D6-882328C0DCCA}" srcOrd="1" destOrd="0" presId="urn:microsoft.com/office/officeart/2005/8/layout/orgChart1"/>
    <dgm:cxn modelId="{CD8FDE2F-314F-4AAA-BB06-68CA4AF645A1}" type="presParOf" srcId="{2AC177C7-383C-4C31-A9D6-882328C0DCCA}" destId="{31A30BE3-7BBB-43D2-9F06-957E76F52E2E}" srcOrd="0" destOrd="0" presId="urn:microsoft.com/office/officeart/2005/8/layout/orgChart1"/>
    <dgm:cxn modelId="{FDCE5196-FFEE-48CF-B67F-3A5D87CB0E5F}" type="presParOf" srcId="{31A30BE3-7BBB-43D2-9F06-957E76F52E2E}" destId="{0408E7D8-E058-44FB-AA69-680480803E6A}" srcOrd="0" destOrd="0" presId="urn:microsoft.com/office/officeart/2005/8/layout/orgChart1"/>
    <dgm:cxn modelId="{C6DAF0C5-8717-4630-9C05-0F5266905A31}" type="presParOf" srcId="{31A30BE3-7BBB-43D2-9F06-957E76F52E2E}" destId="{CF19BFF3-0983-405B-8E65-9480D82D152E}" srcOrd="1" destOrd="0" presId="urn:microsoft.com/office/officeart/2005/8/layout/orgChart1"/>
    <dgm:cxn modelId="{2B4C5933-B7BD-42B1-A731-5144AFAACDF1}" type="presParOf" srcId="{2AC177C7-383C-4C31-A9D6-882328C0DCCA}" destId="{D14511BE-FD0F-4BEE-9F75-E8F5A313C615}" srcOrd="1" destOrd="0" presId="urn:microsoft.com/office/officeart/2005/8/layout/orgChart1"/>
    <dgm:cxn modelId="{A14E28C4-D3D8-49ED-858D-C98B6BC4179B}" type="presParOf" srcId="{2AC177C7-383C-4C31-A9D6-882328C0DCCA}" destId="{70791FB0-F372-4F6C-9119-B145DF8B6020}" srcOrd="2" destOrd="0" presId="urn:microsoft.com/office/officeart/2005/8/layout/orgChart1"/>
    <dgm:cxn modelId="{F9F453BF-8418-41BD-B3AB-D431EB69CD26}" type="presParOf" srcId="{7629C4F5-7FC3-4932-BC76-6878DEC30C2A}" destId="{98C1813C-5A7C-44A1-A9B3-E748DFD89236}" srcOrd="2" destOrd="0" presId="urn:microsoft.com/office/officeart/2005/8/layout/orgChart1"/>
    <dgm:cxn modelId="{9DD35E05-314C-43AE-A1C2-18D3F2DD5583}" type="presParOf" srcId="{7F52B94C-8BE0-4C0C-B46B-131BB9051279}" destId="{EB5389A0-8AC8-4802-9075-26110D1DF18B}" srcOrd="2" destOrd="0" presId="urn:microsoft.com/office/officeart/2005/8/layout/orgChart1"/>
    <dgm:cxn modelId="{3C18CA4B-56F7-454C-AAD3-54CD38AAC848}" type="presParOf" srcId="{8397446E-3DCD-439A-B345-2ACEBFB5A78F}" destId="{2791FFDF-85D2-438A-AF52-02B6045073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7174-7DC9-492C-8465-2B0392D66C1A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D31FDA52-8D03-4ACA-817B-CF2117B5C6DC}">
      <dgm:prSet phldrT="[文本]"/>
      <dgm:spPr/>
      <dgm:t>
        <a:bodyPr/>
        <a:lstStyle/>
        <a:p>
          <a:r>
            <a:rPr lang="zh-CN" altLang="en-US" dirty="0" smtClean="0"/>
            <a:t>角色级</a:t>
          </a:r>
          <a:endParaRPr lang="zh-CN" altLang="en-US" dirty="0"/>
        </a:p>
      </dgm:t>
    </dgm:pt>
    <dgm:pt modelId="{FD944DB2-925A-4A13-88E5-452AD4A70C3C}" type="parTrans" cxnId="{0BEAAE89-875B-4F3F-AF82-67F7D486A65D}">
      <dgm:prSet/>
      <dgm:spPr/>
      <dgm:t>
        <a:bodyPr/>
        <a:lstStyle/>
        <a:p>
          <a:endParaRPr lang="zh-CN" altLang="en-US"/>
        </a:p>
      </dgm:t>
    </dgm:pt>
    <dgm:pt modelId="{F2B6D96D-052C-4804-84CE-8799E3461491}" type="sibTrans" cxnId="{0BEAAE89-875B-4F3F-AF82-67F7D486A65D}">
      <dgm:prSet/>
      <dgm:spPr/>
      <dgm:t>
        <a:bodyPr/>
        <a:lstStyle/>
        <a:p>
          <a:endParaRPr lang="zh-CN" altLang="en-US"/>
        </a:p>
      </dgm:t>
    </dgm:pt>
    <dgm:pt modelId="{9835AB9B-7001-4280-898B-103D8B6D0CE4}">
      <dgm:prSet phldrT="[文本]"/>
      <dgm:spPr/>
      <dgm:t>
        <a:bodyPr/>
        <a:lstStyle/>
        <a:p>
          <a:r>
            <a:rPr lang="zh-CN" altLang="en-US" dirty="0" smtClean="0"/>
            <a:t>数据库级</a:t>
          </a:r>
          <a:endParaRPr lang="zh-CN" altLang="en-US" dirty="0"/>
        </a:p>
      </dgm:t>
    </dgm:pt>
    <dgm:pt modelId="{C62C4287-5E9F-46D4-B513-C973060114E3}" type="parTrans" cxnId="{34F5F0A2-E567-411C-9F6C-3661AE1FF260}">
      <dgm:prSet/>
      <dgm:spPr/>
      <dgm:t>
        <a:bodyPr/>
        <a:lstStyle/>
        <a:p>
          <a:endParaRPr lang="zh-CN" altLang="en-US"/>
        </a:p>
      </dgm:t>
    </dgm:pt>
    <dgm:pt modelId="{45F8006E-9AE5-40AB-BD5A-4F6CB2FAF9A8}" type="sibTrans" cxnId="{34F5F0A2-E567-411C-9F6C-3661AE1FF260}">
      <dgm:prSet/>
      <dgm:spPr/>
      <dgm:t>
        <a:bodyPr/>
        <a:lstStyle/>
        <a:p>
          <a:endParaRPr lang="zh-CN" altLang="en-US"/>
        </a:p>
      </dgm:t>
    </dgm:pt>
    <dgm:pt modelId="{91A6ACD5-FB74-4874-ABD6-4E8A2859BB1C}">
      <dgm:prSet phldrT="[文本]"/>
      <dgm:spPr/>
      <dgm:t>
        <a:bodyPr/>
        <a:lstStyle/>
        <a:p>
          <a:r>
            <a:rPr lang="zh-CN" altLang="en-US" dirty="0" smtClean="0"/>
            <a:t>实例级</a:t>
          </a:r>
          <a:endParaRPr lang="zh-CN" altLang="en-US" dirty="0"/>
        </a:p>
      </dgm:t>
    </dgm:pt>
    <dgm:pt modelId="{B119E3B2-809B-43B5-92F2-1885F124E2B9}" type="parTrans" cxnId="{604F3F1E-86A7-4FFB-AB5E-42B294808037}">
      <dgm:prSet/>
      <dgm:spPr/>
      <dgm:t>
        <a:bodyPr/>
        <a:lstStyle/>
        <a:p>
          <a:endParaRPr lang="zh-CN" altLang="en-US"/>
        </a:p>
      </dgm:t>
    </dgm:pt>
    <dgm:pt modelId="{4ADBE8D4-9DC5-473D-82C3-894992DB973A}" type="sibTrans" cxnId="{604F3F1E-86A7-4FFB-AB5E-42B294808037}">
      <dgm:prSet/>
      <dgm:spPr/>
      <dgm:t>
        <a:bodyPr/>
        <a:lstStyle/>
        <a:p>
          <a:endParaRPr lang="zh-CN" altLang="en-US"/>
        </a:p>
      </dgm:t>
    </dgm:pt>
    <dgm:pt modelId="{7908AC39-539D-4B79-ABD8-841F322D444D}">
      <dgm:prSet phldrT="[文本]"/>
      <dgm:spPr/>
      <dgm:t>
        <a:bodyPr/>
        <a:lstStyle/>
        <a:p>
          <a:r>
            <a:rPr lang="zh-CN" altLang="en-US" dirty="0" smtClean="0"/>
            <a:t>会话级</a:t>
          </a:r>
          <a:endParaRPr lang="zh-CN" altLang="en-US" dirty="0"/>
        </a:p>
      </dgm:t>
    </dgm:pt>
    <dgm:pt modelId="{D0691FB9-6DA1-4CFD-92EA-8C607ED3CA99}" type="parTrans" cxnId="{98468249-048D-4D5E-A2EC-DCC9A8E8FC36}">
      <dgm:prSet/>
      <dgm:spPr/>
      <dgm:t>
        <a:bodyPr/>
        <a:lstStyle/>
        <a:p>
          <a:endParaRPr lang="zh-CN" altLang="en-US"/>
        </a:p>
      </dgm:t>
    </dgm:pt>
    <dgm:pt modelId="{CC3A5C5E-BCC6-4C51-A6F6-B15CB38B2D1B}" type="sibTrans" cxnId="{98468249-048D-4D5E-A2EC-DCC9A8E8FC36}">
      <dgm:prSet/>
      <dgm:spPr/>
      <dgm:t>
        <a:bodyPr/>
        <a:lstStyle/>
        <a:p>
          <a:endParaRPr lang="zh-CN" altLang="en-US"/>
        </a:p>
      </dgm:t>
    </dgm:pt>
    <dgm:pt modelId="{CE119EBE-3B8B-429E-A07C-04C79189E23F}" type="pres">
      <dgm:prSet presAssocID="{68877174-7DC9-492C-8465-2B0392D66C1A}" presName="Name0" presStyleCnt="0">
        <dgm:presLayoutVars>
          <dgm:dir/>
          <dgm:animLvl val="lvl"/>
          <dgm:resizeHandles val="exact"/>
        </dgm:presLayoutVars>
      </dgm:prSet>
      <dgm:spPr/>
    </dgm:pt>
    <dgm:pt modelId="{E91D19D6-09C0-46DB-ABCC-53DA2D0EC228}" type="pres">
      <dgm:prSet presAssocID="{7908AC39-539D-4B79-ABD8-841F322D444D}" presName="Name8" presStyleCnt="0"/>
      <dgm:spPr/>
    </dgm:pt>
    <dgm:pt modelId="{6070E11C-5858-46EE-8F6D-B3EA2839EBDC}" type="pres">
      <dgm:prSet presAssocID="{7908AC39-539D-4B79-ABD8-841F322D444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2C96F7-AC56-459A-BF01-6318AEED8471}" type="pres">
      <dgm:prSet presAssocID="{7908AC39-539D-4B79-ABD8-841F322D44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1E1F76-587E-4502-9ACB-56654F778BAB}" type="pres">
      <dgm:prSet presAssocID="{D31FDA52-8D03-4ACA-817B-CF2117B5C6DC}" presName="Name8" presStyleCnt="0"/>
      <dgm:spPr/>
    </dgm:pt>
    <dgm:pt modelId="{394CC86D-8613-43F8-A146-4695D770F57E}" type="pres">
      <dgm:prSet presAssocID="{D31FDA52-8D03-4ACA-817B-CF2117B5C6D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15F07-A17F-48F6-A44B-E32B01C00040}" type="pres">
      <dgm:prSet presAssocID="{D31FDA52-8D03-4ACA-817B-CF2117B5C6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11EADE-D395-4C5B-B288-D432FA741D9A}" type="pres">
      <dgm:prSet presAssocID="{9835AB9B-7001-4280-898B-103D8B6D0CE4}" presName="Name8" presStyleCnt="0"/>
      <dgm:spPr/>
    </dgm:pt>
    <dgm:pt modelId="{A6636A96-AE38-440E-BFCD-F7E82DE51D6A}" type="pres">
      <dgm:prSet presAssocID="{9835AB9B-7001-4280-898B-103D8B6D0CE4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CBD9DA-121A-41B1-AF4F-B1737E5921CC}" type="pres">
      <dgm:prSet presAssocID="{9835AB9B-7001-4280-898B-103D8B6D0C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37647F-29E2-49DA-BEE0-632D25FE9AD0}" type="pres">
      <dgm:prSet presAssocID="{91A6ACD5-FB74-4874-ABD6-4E8A2859BB1C}" presName="Name8" presStyleCnt="0"/>
      <dgm:spPr/>
    </dgm:pt>
    <dgm:pt modelId="{2294BBD8-87D4-4742-84BD-29267497E306}" type="pres">
      <dgm:prSet presAssocID="{91A6ACD5-FB74-4874-ABD6-4E8A2859BB1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C104C3-669A-4A8E-B335-50A3C1DD4F9D}" type="pres">
      <dgm:prSet presAssocID="{91A6ACD5-FB74-4874-ABD6-4E8A2859BB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4F3F1E-86A7-4FFB-AB5E-42B294808037}" srcId="{68877174-7DC9-492C-8465-2B0392D66C1A}" destId="{91A6ACD5-FB74-4874-ABD6-4E8A2859BB1C}" srcOrd="3" destOrd="0" parTransId="{B119E3B2-809B-43B5-92F2-1885F124E2B9}" sibTransId="{4ADBE8D4-9DC5-473D-82C3-894992DB973A}"/>
    <dgm:cxn modelId="{674D05A4-D020-4D06-B41E-1B778121C27F}" type="presOf" srcId="{91A6ACD5-FB74-4874-ABD6-4E8A2859BB1C}" destId="{DEC104C3-669A-4A8E-B335-50A3C1DD4F9D}" srcOrd="1" destOrd="0" presId="urn:microsoft.com/office/officeart/2005/8/layout/pyramid1"/>
    <dgm:cxn modelId="{FABF3146-4231-4F0A-878E-746E7EBC4364}" type="presOf" srcId="{9835AB9B-7001-4280-898B-103D8B6D0CE4}" destId="{A6636A96-AE38-440E-BFCD-F7E82DE51D6A}" srcOrd="0" destOrd="0" presId="urn:microsoft.com/office/officeart/2005/8/layout/pyramid1"/>
    <dgm:cxn modelId="{7361BFAF-26A4-4FA4-887D-95A550AE00CF}" type="presOf" srcId="{D31FDA52-8D03-4ACA-817B-CF2117B5C6DC}" destId="{394CC86D-8613-43F8-A146-4695D770F57E}" srcOrd="0" destOrd="0" presId="urn:microsoft.com/office/officeart/2005/8/layout/pyramid1"/>
    <dgm:cxn modelId="{0BEAAE89-875B-4F3F-AF82-67F7D486A65D}" srcId="{68877174-7DC9-492C-8465-2B0392D66C1A}" destId="{D31FDA52-8D03-4ACA-817B-CF2117B5C6DC}" srcOrd="1" destOrd="0" parTransId="{FD944DB2-925A-4A13-88E5-452AD4A70C3C}" sibTransId="{F2B6D96D-052C-4804-84CE-8799E3461491}"/>
    <dgm:cxn modelId="{34F5F0A2-E567-411C-9F6C-3661AE1FF260}" srcId="{68877174-7DC9-492C-8465-2B0392D66C1A}" destId="{9835AB9B-7001-4280-898B-103D8B6D0CE4}" srcOrd="2" destOrd="0" parTransId="{C62C4287-5E9F-46D4-B513-C973060114E3}" sibTransId="{45F8006E-9AE5-40AB-BD5A-4F6CB2FAF9A8}"/>
    <dgm:cxn modelId="{9FF2D91D-4A3B-42C7-9C70-C39BA6969C6D}" type="presOf" srcId="{7908AC39-539D-4B79-ABD8-841F322D444D}" destId="{8E2C96F7-AC56-459A-BF01-6318AEED8471}" srcOrd="1" destOrd="0" presId="urn:microsoft.com/office/officeart/2005/8/layout/pyramid1"/>
    <dgm:cxn modelId="{98468249-048D-4D5E-A2EC-DCC9A8E8FC36}" srcId="{68877174-7DC9-492C-8465-2B0392D66C1A}" destId="{7908AC39-539D-4B79-ABD8-841F322D444D}" srcOrd="0" destOrd="0" parTransId="{D0691FB9-6DA1-4CFD-92EA-8C607ED3CA99}" sibTransId="{CC3A5C5E-BCC6-4C51-A6F6-B15CB38B2D1B}"/>
    <dgm:cxn modelId="{9497BB15-1C43-4B66-84A7-24697FC8457B}" type="presOf" srcId="{68877174-7DC9-492C-8465-2B0392D66C1A}" destId="{CE119EBE-3B8B-429E-A07C-04C79189E23F}" srcOrd="0" destOrd="0" presId="urn:microsoft.com/office/officeart/2005/8/layout/pyramid1"/>
    <dgm:cxn modelId="{ABA486CF-1AA6-4918-BD4F-DC0A8B2BE408}" type="presOf" srcId="{7908AC39-539D-4B79-ABD8-841F322D444D}" destId="{6070E11C-5858-46EE-8F6D-B3EA2839EBDC}" srcOrd="0" destOrd="0" presId="urn:microsoft.com/office/officeart/2005/8/layout/pyramid1"/>
    <dgm:cxn modelId="{4A9310F6-7F3C-4D56-91D1-01A8EB2B8CCC}" type="presOf" srcId="{91A6ACD5-FB74-4874-ABD6-4E8A2859BB1C}" destId="{2294BBD8-87D4-4742-84BD-29267497E306}" srcOrd="0" destOrd="0" presId="urn:microsoft.com/office/officeart/2005/8/layout/pyramid1"/>
    <dgm:cxn modelId="{D1C9FC70-CAB9-416B-BB60-E137E4E821CC}" type="presOf" srcId="{D31FDA52-8D03-4ACA-817B-CF2117B5C6DC}" destId="{F3E15F07-A17F-48F6-A44B-E32B01C00040}" srcOrd="1" destOrd="0" presId="urn:microsoft.com/office/officeart/2005/8/layout/pyramid1"/>
    <dgm:cxn modelId="{9D189922-FE6A-4858-97A6-1EC3B17A5F85}" type="presOf" srcId="{9835AB9B-7001-4280-898B-103D8B6D0CE4}" destId="{E9CBD9DA-121A-41B1-AF4F-B1737E5921CC}" srcOrd="1" destOrd="0" presId="urn:microsoft.com/office/officeart/2005/8/layout/pyramid1"/>
    <dgm:cxn modelId="{E14B9F88-1026-4A4A-8274-B7E9E3A1F72B}" type="presParOf" srcId="{CE119EBE-3B8B-429E-A07C-04C79189E23F}" destId="{E91D19D6-09C0-46DB-ABCC-53DA2D0EC228}" srcOrd="0" destOrd="0" presId="urn:microsoft.com/office/officeart/2005/8/layout/pyramid1"/>
    <dgm:cxn modelId="{63AEAD1C-A2C2-447C-85FC-E9AAA68C30D1}" type="presParOf" srcId="{E91D19D6-09C0-46DB-ABCC-53DA2D0EC228}" destId="{6070E11C-5858-46EE-8F6D-B3EA2839EBDC}" srcOrd="0" destOrd="0" presId="urn:microsoft.com/office/officeart/2005/8/layout/pyramid1"/>
    <dgm:cxn modelId="{AD39BF35-198A-4A9E-A616-61349AC8E26F}" type="presParOf" srcId="{E91D19D6-09C0-46DB-ABCC-53DA2D0EC228}" destId="{8E2C96F7-AC56-459A-BF01-6318AEED8471}" srcOrd="1" destOrd="0" presId="urn:microsoft.com/office/officeart/2005/8/layout/pyramid1"/>
    <dgm:cxn modelId="{907FC8B0-0BDF-47DF-BAE5-3FAD99890EA1}" type="presParOf" srcId="{CE119EBE-3B8B-429E-A07C-04C79189E23F}" destId="{3D1E1F76-587E-4502-9ACB-56654F778BAB}" srcOrd="1" destOrd="0" presId="urn:microsoft.com/office/officeart/2005/8/layout/pyramid1"/>
    <dgm:cxn modelId="{7000427C-B26A-4B0F-988E-EB727E07EC1E}" type="presParOf" srcId="{3D1E1F76-587E-4502-9ACB-56654F778BAB}" destId="{394CC86D-8613-43F8-A146-4695D770F57E}" srcOrd="0" destOrd="0" presId="urn:microsoft.com/office/officeart/2005/8/layout/pyramid1"/>
    <dgm:cxn modelId="{9A7E600F-D622-49FF-94AC-9009D153128D}" type="presParOf" srcId="{3D1E1F76-587E-4502-9ACB-56654F778BAB}" destId="{F3E15F07-A17F-48F6-A44B-E32B01C00040}" srcOrd="1" destOrd="0" presId="urn:microsoft.com/office/officeart/2005/8/layout/pyramid1"/>
    <dgm:cxn modelId="{D2E2035F-FDAD-4D90-B730-4E019AECDB0A}" type="presParOf" srcId="{CE119EBE-3B8B-429E-A07C-04C79189E23F}" destId="{4311EADE-D395-4C5B-B288-D432FA741D9A}" srcOrd="2" destOrd="0" presId="urn:microsoft.com/office/officeart/2005/8/layout/pyramid1"/>
    <dgm:cxn modelId="{4423A59B-16BA-4FAD-BD34-65217EFACF01}" type="presParOf" srcId="{4311EADE-D395-4C5B-B288-D432FA741D9A}" destId="{A6636A96-AE38-440E-BFCD-F7E82DE51D6A}" srcOrd="0" destOrd="0" presId="urn:microsoft.com/office/officeart/2005/8/layout/pyramid1"/>
    <dgm:cxn modelId="{FF810FDD-05CF-442E-9EA9-F21698068462}" type="presParOf" srcId="{4311EADE-D395-4C5B-B288-D432FA741D9A}" destId="{E9CBD9DA-121A-41B1-AF4F-B1737E5921CC}" srcOrd="1" destOrd="0" presId="urn:microsoft.com/office/officeart/2005/8/layout/pyramid1"/>
    <dgm:cxn modelId="{30EDEFC4-EA9C-402C-AE61-726E71B915D1}" type="presParOf" srcId="{CE119EBE-3B8B-429E-A07C-04C79189E23F}" destId="{D237647F-29E2-49DA-BEE0-632D25FE9AD0}" srcOrd="3" destOrd="0" presId="urn:microsoft.com/office/officeart/2005/8/layout/pyramid1"/>
    <dgm:cxn modelId="{881DD0AA-2028-4F22-AD02-178FC459D11C}" type="presParOf" srcId="{D237647F-29E2-49DA-BEE0-632D25FE9AD0}" destId="{2294BBD8-87D4-4742-84BD-29267497E306}" srcOrd="0" destOrd="0" presId="urn:microsoft.com/office/officeart/2005/8/layout/pyramid1"/>
    <dgm:cxn modelId="{19F87D25-238F-443F-A264-AD73337B9EEF}" type="presParOf" srcId="{D237647F-29E2-49DA-BEE0-632D25FE9AD0}" destId="{DEC104C3-669A-4A8E-B335-50A3C1DD4F9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42566-3C55-4219-9BA0-7CFD6932E64E}">
      <dsp:nvSpPr>
        <dsp:cNvPr id="0" name=""/>
        <dsp:cNvSpPr/>
      </dsp:nvSpPr>
      <dsp:spPr>
        <a:xfrm>
          <a:off x="3106542" y="1481861"/>
          <a:ext cx="115546" cy="35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42"/>
              </a:lnTo>
              <a:lnTo>
                <a:pt x="115546" y="3543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FA2A8-83FE-4581-A792-DADD4EAA0D1B}">
      <dsp:nvSpPr>
        <dsp:cNvPr id="0" name=""/>
        <dsp:cNvSpPr/>
      </dsp:nvSpPr>
      <dsp:spPr>
        <a:xfrm>
          <a:off x="3368946" y="934942"/>
          <a:ext cx="91440" cy="161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CEA2C-7FD7-41B1-87E2-0F13B861A3A6}">
      <dsp:nvSpPr>
        <dsp:cNvPr id="0" name=""/>
        <dsp:cNvSpPr/>
      </dsp:nvSpPr>
      <dsp:spPr>
        <a:xfrm>
          <a:off x="2249573" y="388023"/>
          <a:ext cx="1165092" cy="161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2"/>
              </a:lnTo>
              <a:lnTo>
                <a:pt x="1165092" y="80882"/>
              </a:lnTo>
              <a:lnTo>
                <a:pt x="1165092" y="161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CA770-BCA8-4B7D-A180-CA6F7F92AFBD}">
      <dsp:nvSpPr>
        <dsp:cNvPr id="0" name=""/>
        <dsp:cNvSpPr/>
      </dsp:nvSpPr>
      <dsp:spPr>
        <a:xfrm>
          <a:off x="2174468" y="1481861"/>
          <a:ext cx="115546" cy="35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42"/>
              </a:lnTo>
              <a:lnTo>
                <a:pt x="115546" y="3543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82ED6-41DE-47C3-B1C5-A9C1A1292F10}">
      <dsp:nvSpPr>
        <dsp:cNvPr id="0" name=""/>
        <dsp:cNvSpPr/>
      </dsp:nvSpPr>
      <dsp:spPr>
        <a:xfrm>
          <a:off x="2016555" y="934942"/>
          <a:ext cx="466036" cy="161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2"/>
              </a:lnTo>
              <a:lnTo>
                <a:pt x="466036" y="80882"/>
              </a:lnTo>
              <a:lnTo>
                <a:pt x="466036" y="161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5ADCD-E650-4A6D-A078-C25BAD40DF6E}">
      <dsp:nvSpPr>
        <dsp:cNvPr id="0" name=""/>
        <dsp:cNvSpPr/>
      </dsp:nvSpPr>
      <dsp:spPr>
        <a:xfrm>
          <a:off x="1242395" y="1481861"/>
          <a:ext cx="115546" cy="1995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099"/>
              </a:lnTo>
              <a:lnTo>
                <a:pt x="115546" y="1995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D3245-DAA9-47A8-AD21-E338CE57CF3C}">
      <dsp:nvSpPr>
        <dsp:cNvPr id="0" name=""/>
        <dsp:cNvSpPr/>
      </dsp:nvSpPr>
      <dsp:spPr>
        <a:xfrm>
          <a:off x="1242395" y="1481861"/>
          <a:ext cx="115546" cy="1448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180"/>
              </a:lnTo>
              <a:lnTo>
                <a:pt x="115546" y="14481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7CE2A-5F56-41BE-8C09-52B5CBA73CB6}">
      <dsp:nvSpPr>
        <dsp:cNvPr id="0" name=""/>
        <dsp:cNvSpPr/>
      </dsp:nvSpPr>
      <dsp:spPr>
        <a:xfrm>
          <a:off x="1242395" y="1481861"/>
          <a:ext cx="115546" cy="90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61"/>
              </a:lnTo>
              <a:lnTo>
                <a:pt x="115546" y="9012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C9D52-A872-4F35-AA4B-D9008145A699}">
      <dsp:nvSpPr>
        <dsp:cNvPr id="0" name=""/>
        <dsp:cNvSpPr/>
      </dsp:nvSpPr>
      <dsp:spPr>
        <a:xfrm>
          <a:off x="1242395" y="1481861"/>
          <a:ext cx="115546" cy="35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42"/>
              </a:lnTo>
              <a:lnTo>
                <a:pt x="115546" y="3543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5B63A-02DE-4169-91C8-5123A25E4B37}">
      <dsp:nvSpPr>
        <dsp:cNvPr id="0" name=""/>
        <dsp:cNvSpPr/>
      </dsp:nvSpPr>
      <dsp:spPr>
        <a:xfrm>
          <a:off x="1550518" y="934942"/>
          <a:ext cx="466036" cy="161764"/>
        </a:xfrm>
        <a:custGeom>
          <a:avLst/>
          <a:gdLst/>
          <a:ahLst/>
          <a:cxnLst/>
          <a:rect l="0" t="0" r="0" b="0"/>
          <a:pathLst>
            <a:path>
              <a:moveTo>
                <a:pt x="466036" y="0"/>
              </a:moveTo>
              <a:lnTo>
                <a:pt x="466036" y="80882"/>
              </a:lnTo>
              <a:lnTo>
                <a:pt x="0" y="80882"/>
              </a:lnTo>
              <a:lnTo>
                <a:pt x="0" y="161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F601C-58A9-4867-B88E-2A0EB2BBBF98}">
      <dsp:nvSpPr>
        <dsp:cNvPr id="0" name=""/>
        <dsp:cNvSpPr/>
      </dsp:nvSpPr>
      <dsp:spPr>
        <a:xfrm>
          <a:off x="2016555" y="388023"/>
          <a:ext cx="233018" cy="161764"/>
        </a:xfrm>
        <a:custGeom>
          <a:avLst/>
          <a:gdLst/>
          <a:ahLst/>
          <a:cxnLst/>
          <a:rect l="0" t="0" r="0" b="0"/>
          <a:pathLst>
            <a:path>
              <a:moveTo>
                <a:pt x="233018" y="0"/>
              </a:moveTo>
              <a:lnTo>
                <a:pt x="233018" y="80882"/>
              </a:lnTo>
              <a:lnTo>
                <a:pt x="0" y="80882"/>
              </a:lnTo>
              <a:lnTo>
                <a:pt x="0" y="161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89C1E-9DFA-4396-86D0-66995BDEFB69}">
      <dsp:nvSpPr>
        <dsp:cNvPr id="0" name=""/>
        <dsp:cNvSpPr/>
      </dsp:nvSpPr>
      <dsp:spPr>
        <a:xfrm>
          <a:off x="1084481" y="388023"/>
          <a:ext cx="1165092" cy="161764"/>
        </a:xfrm>
        <a:custGeom>
          <a:avLst/>
          <a:gdLst/>
          <a:ahLst/>
          <a:cxnLst/>
          <a:rect l="0" t="0" r="0" b="0"/>
          <a:pathLst>
            <a:path>
              <a:moveTo>
                <a:pt x="1165092" y="0"/>
              </a:moveTo>
              <a:lnTo>
                <a:pt x="1165092" y="80882"/>
              </a:lnTo>
              <a:lnTo>
                <a:pt x="0" y="80882"/>
              </a:lnTo>
              <a:lnTo>
                <a:pt x="0" y="161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6D78-70D1-460F-AFDB-BDF2E1524C65}">
      <dsp:nvSpPr>
        <dsp:cNvPr id="0" name=""/>
        <dsp:cNvSpPr/>
      </dsp:nvSpPr>
      <dsp:spPr>
        <a:xfrm>
          <a:off x="1864419" y="2868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数据库实例</a:t>
          </a:r>
          <a:endParaRPr lang="zh-CN" altLang="en-US" sz="1200" kern="1200" dirty="0"/>
        </a:p>
      </dsp:txBody>
      <dsp:txXfrm>
        <a:off x="1864419" y="2868"/>
        <a:ext cx="770308" cy="385154"/>
      </dsp:txXfrm>
    </dsp:sp>
    <dsp:sp modelId="{A30009DB-A121-4365-9C40-B555FEECA76C}">
      <dsp:nvSpPr>
        <dsp:cNvPr id="0" name=""/>
        <dsp:cNvSpPr/>
      </dsp:nvSpPr>
      <dsp:spPr>
        <a:xfrm>
          <a:off x="699327" y="549788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err="1" smtClean="0"/>
            <a:t>postgres</a:t>
          </a:r>
          <a:endParaRPr lang="zh-CN" altLang="en-US" sz="1200" kern="1200" dirty="0"/>
        </a:p>
      </dsp:txBody>
      <dsp:txXfrm>
        <a:off x="699327" y="549788"/>
        <a:ext cx="770308" cy="385154"/>
      </dsp:txXfrm>
    </dsp:sp>
    <dsp:sp modelId="{A742EFCD-94DF-4627-8162-924A7E17EF3C}">
      <dsp:nvSpPr>
        <dsp:cNvPr id="0" name=""/>
        <dsp:cNvSpPr/>
      </dsp:nvSpPr>
      <dsp:spPr>
        <a:xfrm>
          <a:off x="1631401" y="549788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业务库</a:t>
          </a:r>
          <a:r>
            <a:rPr lang="en-US" altLang="zh-CN" sz="1200" kern="1200" dirty="0" smtClean="0"/>
            <a:t>fund60</a:t>
          </a:r>
          <a:endParaRPr lang="zh-CN" altLang="en-US" sz="1200" kern="1200" dirty="0"/>
        </a:p>
      </dsp:txBody>
      <dsp:txXfrm>
        <a:off x="1631401" y="549788"/>
        <a:ext cx="770308" cy="385154"/>
      </dsp:txXfrm>
    </dsp:sp>
    <dsp:sp modelId="{FCD8BBD9-977C-4563-AF27-CBBF5906525C}">
      <dsp:nvSpPr>
        <dsp:cNvPr id="0" name=""/>
        <dsp:cNvSpPr/>
      </dsp:nvSpPr>
      <dsp:spPr>
        <a:xfrm>
          <a:off x="1165364" y="1096707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Schema_1</a:t>
          </a:r>
          <a:endParaRPr lang="zh-CN" altLang="en-US" sz="1200" kern="1200" dirty="0"/>
        </a:p>
      </dsp:txBody>
      <dsp:txXfrm>
        <a:off x="1165364" y="1096707"/>
        <a:ext cx="770308" cy="385154"/>
      </dsp:txXfrm>
    </dsp:sp>
    <dsp:sp modelId="{D71830C2-2809-4968-A542-21D1F732C08E}">
      <dsp:nvSpPr>
        <dsp:cNvPr id="0" name=""/>
        <dsp:cNvSpPr/>
      </dsp:nvSpPr>
      <dsp:spPr>
        <a:xfrm>
          <a:off x="1357941" y="1643626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表</a:t>
          </a:r>
          <a:endParaRPr lang="zh-CN" altLang="en-US" sz="1200" kern="1200" dirty="0"/>
        </a:p>
      </dsp:txBody>
      <dsp:txXfrm>
        <a:off x="1357941" y="1643626"/>
        <a:ext cx="770308" cy="385154"/>
      </dsp:txXfrm>
    </dsp:sp>
    <dsp:sp modelId="{4519EC12-4922-437E-9A29-D01D85614E27}">
      <dsp:nvSpPr>
        <dsp:cNvPr id="0" name=""/>
        <dsp:cNvSpPr/>
      </dsp:nvSpPr>
      <dsp:spPr>
        <a:xfrm>
          <a:off x="1357941" y="2190546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视图</a:t>
          </a:r>
          <a:endParaRPr lang="zh-CN" altLang="en-US" sz="1200" kern="1200" dirty="0"/>
        </a:p>
      </dsp:txBody>
      <dsp:txXfrm>
        <a:off x="1357941" y="2190546"/>
        <a:ext cx="770308" cy="385154"/>
      </dsp:txXfrm>
    </dsp:sp>
    <dsp:sp modelId="{E5EE905D-C607-4240-8829-B4ACA5BEBD3E}">
      <dsp:nvSpPr>
        <dsp:cNvPr id="0" name=""/>
        <dsp:cNvSpPr/>
      </dsp:nvSpPr>
      <dsp:spPr>
        <a:xfrm>
          <a:off x="1357941" y="2737465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函数</a:t>
          </a:r>
          <a:endParaRPr lang="zh-CN" altLang="en-US" sz="1200" kern="1200" dirty="0"/>
        </a:p>
      </dsp:txBody>
      <dsp:txXfrm>
        <a:off x="1357941" y="2737465"/>
        <a:ext cx="770308" cy="385154"/>
      </dsp:txXfrm>
    </dsp:sp>
    <dsp:sp modelId="{6E806CFB-9287-4326-81FC-3274AF60CA78}">
      <dsp:nvSpPr>
        <dsp:cNvPr id="0" name=""/>
        <dsp:cNvSpPr/>
      </dsp:nvSpPr>
      <dsp:spPr>
        <a:xfrm>
          <a:off x="1357941" y="3284384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…</a:t>
          </a:r>
          <a:endParaRPr lang="zh-CN" altLang="en-US" sz="1200" kern="1200" dirty="0"/>
        </a:p>
      </dsp:txBody>
      <dsp:txXfrm>
        <a:off x="1357941" y="3284384"/>
        <a:ext cx="770308" cy="385154"/>
      </dsp:txXfrm>
    </dsp:sp>
    <dsp:sp modelId="{5E493130-23D9-41E6-AA80-5AD46CDFE4D4}">
      <dsp:nvSpPr>
        <dsp:cNvPr id="0" name=""/>
        <dsp:cNvSpPr/>
      </dsp:nvSpPr>
      <dsp:spPr>
        <a:xfrm>
          <a:off x="2097437" y="1096707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Schema_2</a:t>
          </a:r>
          <a:endParaRPr lang="zh-CN" altLang="en-US" sz="1200" kern="1200" dirty="0"/>
        </a:p>
      </dsp:txBody>
      <dsp:txXfrm>
        <a:off x="2097437" y="1096707"/>
        <a:ext cx="770308" cy="385154"/>
      </dsp:txXfrm>
    </dsp:sp>
    <dsp:sp modelId="{95EE8E69-780A-4776-B75B-E2958B201032}">
      <dsp:nvSpPr>
        <dsp:cNvPr id="0" name=""/>
        <dsp:cNvSpPr/>
      </dsp:nvSpPr>
      <dsp:spPr>
        <a:xfrm>
          <a:off x="2290015" y="1643626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…</a:t>
          </a:r>
          <a:endParaRPr lang="zh-CN" altLang="en-US" sz="1200" kern="1200" dirty="0"/>
        </a:p>
      </dsp:txBody>
      <dsp:txXfrm>
        <a:off x="2290015" y="1643626"/>
        <a:ext cx="770308" cy="385154"/>
      </dsp:txXfrm>
    </dsp:sp>
    <dsp:sp modelId="{28ABDBEF-D656-463F-93B5-005DA3EAD452}">
      <dsp:nvSpPr>
        <dsp:cNvPr id="0" name=""/>
        <dsp:cNvSpPr/>
      </dsp:nvSpPr>
      <dsp:spPr>
        <a:xfrm>
          <a:off x="3029511" y="549788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template1</a:t>
          </a:r>
          <a:endParaRPr lang="zh-CN" altLang="en-US" sz="1200" kern="1200" dirty="0"/>
        </a:p>
      </dsp:txBody>
      <dsp:txXfrm>
        <a:off x="3029511" y="549788"/>
        <a:ext cx="770308" cy="385154"/>
      </dsp:txXfrm>
    </dsp:sp>
    <dsp:sp modelId="{7CC669B1-4075-4E97-BD2B-80DA264EE8EA}">
      <dsp:nvSpPr>
        <dsp:cNvPr id="0" name=""/>
        <dsp:cNvSpPr/>
      </dsp:nvSpPr>
      <dsp:spPr>
        <a:xfrm>
          <a:off x="3029511" y="1096707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Schema3</a:t>
          </a:r>
          <a:endParaRPr lang="zh-CN" altLang="en-US" sz="1200" kern="1200" dirty="0"/>
        </a:p>
      </dsp:txBody>
      <dsp:txXfrm>
        <a:off x="3029511" y="1096707"/>
        <a:ext cx="770308" cy="385154"/>
      </dsp:txXfrm>
    </dsp:sp>
    <dsp:sp modelId="{0408E7D8-E058-44FB-AA69-680480803E6A}">
      <dsp:nvSpPr>
        <dsp:cNvPr id="0" name=""/>
        <dsp:cNvSpPr/>
      </dsp:nvSpPr>
      <dsp:spPr>
        <a:xfrm>
          <a:off x="3222088" y="1643626"/>
          <a:ext cx="770308" cy="38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…</a:t>
          </a:r>
          <a:endParaRPr lang="zh-CN" altLang="en-US" sz="1200" kern="1200" dirty="0"/>
        </a:p>
      </dsp:txBody>
      <dsp:txXfrm>
        <a:off x="3222088" y="1643626"/>
        <a:ext cx="770308" cy="385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0E11C-5858-46EE-8F6D-B3EA2839EBDC}">
      <dsp:nvSpPr>
        <dsp:cNvPr id="0" name=""/>
        <dsp:cNvSpPr/>
      </dsp:nvSpPr>
      <dsp:spPr>
        <a:xfrm>
          <a:off x="1135670" y="0"/>
          <a:ext cx="757113" cy="720328"/>
        </a:xfrm>
        <a:prstGeom prst="trapezoid">
          <a:avLst>
            <a:gd name="adj" fmla="val 525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会话级</a:t>
          </a:r>
          <a:endParaRPr lang="zh-CN" altLang="en-US" sz="2200" kern="1200" dirty="0"/>
        </a:p>
      </dsp:txBody>
      <dsp:txXfrm>
        <a:off x="1135670" y="0"/>
        <a:ext cx="757113" cy="720328"/>
      </dsp:txXfrm>
    </dsp:sp>
    <dsp:sp modelId="{394CC86D-8613-43F8-A146-4695D770F57E}">
      <dsp:nvSpPr>
        <dsp:cNvPr id="0" name=""/>
        <dsp:cNvSpPr/>
      </dsp:nvSpPr>
      <dsp:spPr>
        <a:xfrm>
          <a:off x="757113" y="720328"/>
          <a:ext cx="1514227" cy="720328"/>
        </a:xfrm>
        <a:prstGeom prst="trapezoid">
          <a:avLst>
            <a:gd name="adj" fmla="val 52553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角色级</a:t>
          </a:r>
          <a:endParaRPr lang="zh-CN" altLang="en-US" sz="2200" kern="1200" dirty="0"/>
        </a:p>
      </dsp:txBody>
      <dsp:txXfrm>
        <a:off x="1022103" y="720328"/>
        <a:ext cx="984247" cy="720328"/>
      </dsp:txXfrm>
    </dsp:sp>
    <dsp:sp modelId="{A6636A96-AE38-440E-BFCD-F7E82DE51D6A}">
      <dsp:nvSpPr>
        <dsp:cNvPr id="0" name=""/>
        <dsp:cNvSpPr/>
      </dsp:nvSpPr>
      <dsp:spPr>
        <a:xfrm>
          <a:off x="378556" y="1440656"/>
          <a:ext cx="2271340" cy="720328"/>
        </a:xfrm>
        <a:prstGeom prst="trapezoid">
          <a:avLst>
            <a:gd name="adj" fmla="val 52553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数据库级</a:t>
          </a:r>
          <a:endParaRPr lang="zh-CN" altLang="en-US" sz="2200" kern="1200" dirty="0"/>
        </a:p>
      </dsp:txBody>
      <dsp:txXfrm>
        <a:off x="776041" y="1440656"/>
        <a:ext cx="1476371" cy="720328"/>
      </dsp:txXfrm>
    </dsp:sp>
    <dsp:sp modelId="{2294BBD8-87D4-4742-84BD-29267497E306}">
      <dsp:nvSpPr>
        <dsp:cNvPr id="0" name=""/>
        <dsp:cNvSpPr/>
      </dsp:nvSpPr>
      <dsp:spPr>
        <a:xfrm>
          <a:off x="0" y="2160984"/>
          <a:ext cx="3028454" cy="720328"/>
        </a:xfrm>
        <a:prstGeom prst="trapezoid">
          <a:avLst>
            <a:gd name="adj" fmla="val 52553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实例级</a:t>
          </a:r>
          <a:endParaRPr lang="zh-CN" altLang="en-US" sz="2200" kern="1200" dirty="0"/>
        </a:p>
      </dsp:txBody>
      <dsp:txXfrm>
        <a:off x="529979" y="2160984"/>
        <a:ext cx="1968495" cy="720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3CD7-678A-4448-8A99-93E4584FFFA5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646E-277B-4D41-8CFA-D3D67AA48A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2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nku.baidu.com/view/b2b93540a0c7aa00b52acfc789eb172dec639907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enku.baidu.com/view/cbec1412cc7931b765ce159d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https://wenku.baidu.com/view/b2b93540a0c7aa00b52acfc789eb172dec639907.html</a:t>
            </a:r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https://wenku.baidu.com/view/cbec1412cc7931b765ce159d.html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4EB2-C001-4083-9920-1968542BEE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36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4EB2-C001-4083-9920-1968542BEE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9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4EB2-C001-4083-9920-1968542BEE1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94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46E-277B-4D41-8CFA-D3D67AA48A1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46E-277B-4D41-8CFA-D3D67AA48A1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64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46E-277B-4D41-8CFA-D3D67AA48A1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44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46E-277B-4D41-8CFA-D3D67AA48A1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1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 userDrawn="1"/>
        </p:nvSpPr>
        <p:spPr>
          <a:xfrm>
            <a:off x="323528" y="4731990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密级：   </a:t>
            </a:r>
            <a:endParaRPr lang="zh-CN" altLang="en-US" sz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0" y="1707654"/>
            <a:ext cx="9144000" cy="144016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占位符 1"/>
          <p:cNvSpPr>
            <a:spLocks noGrp="1"/>
          </p:cNvSpPr>
          <p:nvPr>
            <p:ph type="title"/>
          </p:nvPr>
        </p:nvSpPr>
        <p:spPr>
          <a:xfrm>
            <a:off x="2185392" y="1924496"/>
            <a:ext cx="6491064" cy="64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14"/>
          <p:cNvSpPr>
            <a:spLocks noGrp="1"/>
          </p:cNvSpPr>
          <p:nvPr>
            <p:ph sz="quarter" idx="10"/>
          </p:nvPr>
        </p:nvSpPr>
        <p:spPr>
          <a:xfrm>
            <a:off x="2185392" y="2572568"/>
            <a:ext cx="5255988" cy="503238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-21417"/>
            <a:ext cx="1017976" cy="10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3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/>
          <p:cNvSpPr txBox="1"/>
          <p:nvPr userDrawn="1"/>
        </p:nvSpPr>
        <p:spPr>
          <a:xfrm>
            <a:off x="2051720" y="1203598"/>
            <a:ext cx="2520280" cy="468630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zh-CN" sz="3200" dirty="0" smtClean="0">
                <a:solidFill>
                  <a:srgbClr val="08409C"/>
                </a:solidFill>
                <a:ea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9388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763688" y="1260238"/>
            <a:ext cx="953852" cy="720105"/>
          </a:xfrm>
          <a:prstGeom prst="rect">
            <a:avLst/>
          </a:prstGeom>
        </p:spPr>
        <p:txBody>
          <a:bodyPr anchor="ctr"/>
          <a:lstStyle>
            <a:lvl1pPr algn="ctr">
              <a:defRPr sz="4400" i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0" algn="l" defTabSz="914400" rtl="0" eaLnBrk="1" latinLnBrk="0" hangingPunct="1">
              <a:defRPr lang="zh-CN" altLang="en-US" sz="4400" kern="1200" dirty="0" smtClean="0">
                <a:solidFill>
                  <a:srgbClr val="0059E9"/>
                </a:solidFill>
                <a:latin typeface="Impact" panose="020B0806030902050204" pitchFamily="34" charset="0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algn="l" defTabSz="914400" rtl="0" eaLnBrk="1" latinLnBrk="0" hangingPunct="1">
              <a:defRPr lang="zh-CN" altLang="en-US" sz="4400" kern="1200" dirty="0" smtClean="0">
                <a:solidFill>
                  <a:srgbClr val="0059E9"/>
                </a:solidFill>
                <a:latin typeface="Impact" panose="020B0806030902050204" pitchFamily="34" charset="0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algn="l" defTabSz="914400" rtl="0" eaLnBrk="1" latinLnBrk="0" hangingPunct="1">
              <a:defRPr lang="zh-CN" altLang="en-US" sz="4400" kern="1200" dirty="0" smtClean="0">
                <a:solidFill>
                  <a:srgbClr val="0059E9"/>
                </a:solidFill>
                <a:latin typeface="Impact" panose="020B0806030902050204" pitchFamily="34" charset="0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algn="l" defTabSz="914400" rtl="0" eaLnBrk="1" latinLnBrk="0" hangingPunct="1">
              <a:defRPr lang="zh-CN" altLang="en-US" sz="4400" kern="1200" dirty="0">
                <a:solidFill>
                  <a:srgbClr val="0059E9"/>
                </a:solidFill>
                <a:latin typeface="Impact" panose="020B0806030902050204" pitchFamily="34" charset="0"/>
                <a:ea typeface="Arial" panose="020B0604020202020204"/>
                <a:cs typeface="Arial" panose="020B0604020202020204"/>
                <a:sym typeface="Arial" panose="020B0604020202020204"/>
              </a:defRPr>
            </a:lvl5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1" name="内容占位符 9"/>
          <p:cNvSpPr>
            <a:spLocks noGrp="1"/>
          </p:cNvSpPr>
          <p:nvPr>
            <p:ph sz="quarter" idx="11" hasCustomPrompt="1"/>
          </p:nvPr>
        </p:nvSpPr>
        <p:spPr>
          <a:xfrm>
            <a:off x="1547664" y="2283718"/>
            <a:ext cx="5832648" cy="504056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FontTx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2pPr>
            <a:lvl3pPr marL="914400" indent="0">
              <a:buFontTx/>
              <a:buNone/>
              <a:defRPr sz="2800">
                <a:latin typeface="+mn-ea"/>
                <a:ea typeface="+mn-ea"/>
              </a:defRPr>
            </a:lvl3pPr>
            <a:lvl4pPr marL="1371600" indent="0">
              <a:buFontTx/>
              <a:buNone/>
              <a:defRPr sz="2800">
                <a:latin typeface="+mn-ea"/>
                <a:ea typeface="+mn-ea"/>
              </a:defRPr>
            </a:lvl4pPr>
            <a:lvl5pPr marL="1828800" indent="0">
              <a:buFontTx/>
              <a:buNone/>
              <a:defRPr sz="2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此处是大纲标题样式</a:t>
            </a:r>
            <a:endParaRPr lang="zh-CN" altLang="en-US" dirty="0"/>
          </a:p>
        </p:txBody>
      </p:sp>
      <p:sp>
        <p:nvSpPr>
          <p:cNvPr id="5" name="文本框 3"/>
          <p:cNvSpPr txBox="1"/>
          <p:nvPr userDrawn="1"/>
        </p:nvSpPr>
        <p:spPr>
          <a:xfrm>
            <a:off x="323528" y="4731990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密级：   </a:t>
            </a:r>
            <a:endParaRPr lang="zh-CN" altLang="en-US" sz="12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4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就用这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827584" y="267494"/>
            <a:ext cx="5544616" cy="50405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8409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 hasCustomPrompt="1"/>
          </p:nvPr>
        </p:nvSpPr>
        <p:spPr>
          <a:xfrm>
            <a:off x="680231" y="1058863"/>
            <a:ext cx="7783538" cy="28813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pic>
        <p:nvPicPr>
          <p:cNvPr id="8" name="Picture 3" descr="F:\2016\2022\廖炜霞\2022恒生VI系统\2022恒生PPT模板\2022恒生PPT模板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374053"/>
            <a:ext cx="899592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3"/>
          <p:cNvSpPr txBox="1"/>
          <p:nvPr userDrawn="1"/>
        </p:nvSpPr>
        <p:spPr>
          <a:xfrm>
            <a:off x="323528" y="4731990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密级：   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t="34911" r="29382" b="34544"/>
          <a:stretch/>
        </p:blipFill>
        <p:spPr>
          <a:xfrm>
            <a:off x="8172400" y="215563"/>
            <a:ext cx="80649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>
            <a:spLocks/>
          </p:cNvSpPr>
          <p:nvPr userDrawn="1"/>
        </p:nvSpPr>
        <p:spPr>
          <a:xfrm>
            <a:off x="2915816" y="2008113"/>
            <a:ext cx="3456384" cy="7217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THANKS</a:t>
            </a:r>
            <a:endParaRPr kumimoji="1"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5364088" y="2781855"/>
            <a:ext cx="72008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-21417"/>
            <a:ext cx="1017976" cy="10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683568" y="267494"/>
            <a:ext cx="5544616" cy="50405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8409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 hasCustomPrompt="1"/>
          </p:nvPr>
        </p:nvSpPr>
        <p:spPr>
          <a:xfrm>
            <a:off x="680231" y="1058863"/>
            <a:ext cx="7783538" cy="28813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 smtClean="0"/>
              <a:t>单击此处编辑文本</a:t>
            </a:r>
          </a:p>
        </p:txBody>
      </p:sp>
      <p:sp>
        <p:nvSpPr>
          <p:cNvPr id="5" name="立方体 4"/>
          <p:cNvSpPr/>
          <p:nvPr userDrawn="1"/>
        </p:nvSpPr>
        <p:spPr>
          <a:xfrm rot="5400000" flipH="1">
            <a:off x="261000" y="473923"/>
            <a:ext cx="432000" cy="90000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3"/>
          <p:cNvSpPr txBox="1"/>
          <p:nvPr userDrawn="1"/>
        </p:nvSpPr>
        <p:spPr>
          <a:xfrm>
            <a:off x="3707904" y="4902278"/>
            <a:ext cx="1465786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dirty="0" smtClean="0"/>
              <a:t>© 2022 </a:t>
            </a:r>
            <a:r>
              <a:rPr lang="zh-CN" altLang="en-US" sz="900" dirty="0" smtClean="0"/>
              <a:t>恒生电子 版权所有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497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3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cs/LightDB_Install_Manual/current/index.html" TargetMode="External"/><Relationship Id="rId2" Type="http://schemas.openxmlformats.org/officeDocument/2006/relationships/hyperlink" Target="http://www.light-pg.com/downloadCat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ght-pg.com/documents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://www.light-pg.com/docs/lightdb/current/app-psql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dbc.postgresql.org/documentation/head/connect.html#connection-parameter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beaver.io/download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cs/lightdb/13.8-22.3/app-lt_initdb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ight-pg.com/docs/lightdb/13.8-22.3/information-schem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light-pg.com/docs/lightdb/13.8-22.3/orafce.html#id-1.11.7.63.11" TargetMode="Externa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ght-pg.com/docs/lightdb/13.8-22.3/sql-alterrole.html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light-pg.com/docs/lightdb/13.8-22.3/config-setting.html#CONFIG-SETTING-SQL-COMMAND-INTERACTION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://www.light-pg.com/docs/lightdb/13.8-22.3/sql-altersystem.html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light-pg.com/docs/lightdb/13.8-22.3/sql-alterdatabase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cs/lightdb/13.8-22.3/view-pg-file-settings.html" TargetMode="External"/><Relationship Id="rId2" Type="http://schemas.openxmlformats.org/officeDocument/2006/relationships/hyperlink" Target="http://www.light-pg.com/docs/lightdb/13.8-22.3/view-pg-settings.html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light-pg.com/docs/ltcluster/current/index.html" TargetMode="External"/><Relationship Id="rId4" Type="http://schemas.openxmlformats.org/officeDocument/2006/relationships/hyperlink" Target="http://www.light-pg.com/docs/LightDB_Administration_Guide/current/guide.html#id1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wnloadList.html?key=patch" TargetMode="External"/><Relationship Id="rId2" Type="http://schemas.openxmlformats.org/officeDocument/2006/relationships/hyperlink" Target="http://www.light-pg.com/docs/lightdb/13.8-22.3/app-lt_patch.html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cs/LightDB_Administration_Guide/current/index.html" TargetMode="External"/><Relationship Id="rId2" Type="http://schemas.openxmlformats.org/officeDocument/2006/relationships/hyperlink" Target="https://github.com/hslightdb/LightDB-FAQ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ght-pg.com/files/Oracle_To_LightDB_Manual.pdf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ght-pg.com/files/MySQL_To_LightDB_Manual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nblogs.com/lightdb/p/16213235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wnloadCate.html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-pg.com/downloadCat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hyperlink" Target="http://10.20.30.193:8766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ight-pg.com/downloadCate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139702"/>
            <a:ext cx="8229600" cy="1075841"/>
          </a:xfrm>
        </p:spPr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en-US" altLang="zh-CN" dirty="0" smtClean="0"/>
              <a:t> </a:t>
            </a:r>
            <a:r>
              <a:rPr lang="zh-CN" altLang="en-US" dirty="0" smtClean="0"/>
              <a:t>迁移培训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0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23928" y="177966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zh-CN" alt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555776" y="1995686"/>
            <a:ext cx="3744416" cy="504056"/>
          </a:xfrm>
        </p:spPr>
        <p:txBody>
          <a:bodyPr/>
          <a:lstStyle/>
          <a:p>
            <a:r>
              <a:rPr lang="en-US" altLang="zh-CN" b="0" dirty="0" err="1" smtClean="0"/>
              <a:t>LightDB</a:t>
            </a:r>
            <a:r>
              <a:rPr lang="zh-CN" altLang="en-US" b="0" dirty="0" smtClean="0"/>
              <a:t>数据库</a:t>
            </a:r>
            <a:r>
              <a:rPr lang="zh-CN" altLang="en-US" b="0" dirty="0"/>
              <a:t>安装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安装环境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683568" y="851273"/>
            <a:ext cx="7783538" cy="38807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目前</a:t>
            </a:r>
            <a:r>
              <a:rPr lang="en-US" altLang="zh-CN" dirty="0" err="1"/>
              <a:t>LightDB</a:t>
            </a:r>
            <a:r>
              <a:rPr lang="zh-CN" altLang="en-US" dirty="0"/>
              <a:t>适配的系统</a:t>
            </a:r>
            <a:r>
              <a:rPr lang="zh-CN" altLang="en-US" dirty="0" smtClean="0"/>
              <a:t>架构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55787"/>
              </p:ext>
            </p:extLst>
          </p:nvPr>
        </p:nvGraphicFramePr>
        <p:xfrm>
          <a:off x="714081" y="134761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488928048"/>
                    </a:ext>
                  </a:extLst>
                </a:gridCol>
                <a:gridCol w="2335808">
                  <a:extLst>
                    <a:ext uri="{9D8B030D-6E8A-4147-A177-3AD203B41FA5}">
                      <a16:colId xmlns:a16="http://schemas.microsoft.com/office/drawing/2014/main" val="2241234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72693825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CPU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OS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安装包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69813"/>
                  </a:ext>
                </a:extLst>
              </a:tr>
              <a:tr h="198022">
                <a:tc rowSpan="2">
                  <a:txBody>
                    <a:bodyPr/>
                    <a:lstStyle/>
                    <a:p>
                      <a:r>
                        <a:rPr lang="en-US" altLang="zh-CN" sz="1000" dirty="0" smtClean="0"/>
                        <a:t>X86_64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Centos7/el7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el7.x86_64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45263"/>
                  </a:ext>
                </a:extLst>
              </a:tr>
              <a:tr h="198022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Rockylinux8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el8.x86_64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30186"/>
                  </a:ext>
                </a:extLst>
              </a:tr>
              <a:tr h="198022">
                <a:tc rowSpan="2">
                  <a:txBody>
                    <a:bodyPr/>
                    <a:lstStyle/>
                    <a:p>
                      <a:r>
                        <a:rPr lang="zh-CN" altLang="en-US" sz="1000" dirty="0" smtClean="0"/>
                        <a:t>海光</a:t>
                      </a:r>
                      <a:r>
                        <a:rPr lang="en-US" altLang="zh-CN" sz="1000" dirty="0" smtClean="0"/>
                        <a:t>x86_64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麒麟</a:t>
                      </a:r>
                      <a:r>
                        <a:rPr lang="en-US" altLang="zh-CN" sz="1000" dirty="0" smtClean="0"/>
                        <a:t>V10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ky10.hygon64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7479"/>
                  </a:ext>
                </a:extLst>
              </a:tr>
              <a:tr h="198022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/>
                        <a:t>麒麟</a:t>
                      </a:r>
                      <a:r>
                        <a:rPr lang="en-US" altLang="zh-CN" sz="1000" dirty="0" smtClean="0"/>
                        <a:t>V10sp1</a:t>
                      </a:r>
                      <a:endParaRPr lang="zh-CN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ky10sp1.hygon64</a:t>
                      </a:r>
                      <a:endParaRPr lang="zh-CN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72703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Loongarch64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麒麟</a:t>
                      </a:r>
                      <a:r>
                        <a:rPr lang="en-US" altLang="zh-CN" sz="1000" dirty="0" smtClean="0"/>
                        <a:t>V10sp1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ky10sp1.loongarch64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27091"/>
                  </a:ext>
                </a:extLst>
              </a:tr>
              <a:tr h="198022">
                <a:tc rowSpan="3">
                  <a:txBody>
                    <a:bodyPr/>
                    <a:lstStyle/>
                    <a:p>
                      <a:r>
                        <a:rPr lang="en-US" altLang="zh-CN" sz="1000" dirty="0" smtClean="0"/>
                        <a:t>aarch64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Centos7/el7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el7.aarch64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887530"/>
                  </a:ext>
                </a:extLst>
              </a:tr>
              <a:tr h="198022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Rockylinux8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el8.aarch64</a:t>
                      </a:r>
                      <a:endParaRPr lang="zh-CN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777776"/>
                  </a:ext>
                </a:extLst>
              </a:tr>
              <a:tr h="198022">
                <a:tc vMerge="1"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/>
                        <a:t>麒麟</a:t>
                      </a:r>
                      <a:r>
                        <a:rPr lang="en-US" altLang="zh-CN" sz="1000" dirty="0" smtClean="0"/>
                        <a:t>V10sp1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ky10sp1.aarch64</a:t>
                      </a:r>
                      <a:endParaRPr lang="zh-CN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0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服务器配置</a:t>
            </a:r>
            <a:endParaRPr lang="zh-CN" altLang="en-US" dirty="0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50062450"/>
              </p:ext>
            </p:extLst>
          </p:nvPr>
        </p:nvGraphicFramePr>
        <p:xfrm>
          <a:off x="796752" y="2499742"/>
          <a:ext cx="7056783" cy="2255520"/>
        </p:xfrm>
        <a:graphic>
          <a:graphicData uri="http://schemas.openxmlformats.org/drawingml/2006/table">
            <a:tbl>
              <a:tblPr/>
              <a:tblGrid>
                <a:gridCol w="2352261">
                  <a:extLst>
                    <a:ext uri="{9D8B030D-6E8A-4147-A177-3AD203B41FA5}">
                      <a16:colId xmlns:a16="http://schemas.microsoft.com/office/drawing/2014/main" val="3432694979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3528725293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1698623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b="1" dirty="0">
                          <a:effectLst/>
                        </a:rPr>
                        <a:t>配置参数</a:t>
                      </a:r>
                    </a:p>
                  </a:txBody>
                  <a:tcPr marL="60960" marR="60960" marT="60960" marB="609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b="1" dirty="0">
                          <a:effectLst/>
                        </a:rPr>
                        <a:t>最低配置</a:t>
                      </a:r>
                    </a:p>
                  </a:txBody>
                  <a:tcPr marL="60960" marR="60960" marT="60960" marB="609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b="1">
                          <a:effectLst/>
                        </a:rPr>
                        <a:t>推荐配置</a:t>
                      </a:r>
                    </a:p>
                  </a:txBody>
                  <a:tcPr marL="60960" marR="60960" marT="60960" marB="609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8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CPU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dirty="0">
                          <a:effectLst/>
                        </a:rPr>
                        <a:t>16</a:t>
                      </a:r>
                      <a:r>
                        <a:rPr lang="zh-CN" altLang="en-US" dirty="0">
                          <a:effectLst/>
                        </a:rPr>
                        <a:t>核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>
                          <a:effectLst/>
                        </a:rPr>
                        <a:t>96</a:t>
                      </a:r>
                      <a:r>
                        <a:rPr lang="zh-CN" altLang="en-US">
                          <a:effectLst/>
                        </a:rPr>
                        <a:t>核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08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dirty="0">
                          <a:effectLst/>
                        </a:rPr>
                        <a:t>内存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64GB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256GB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95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dirty="0">
                          <a:effectLst/>
                        </a:rPr>
                        <a:t>存储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60GB，SSD NVMe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1TB</a:t>
                      </a:r>
                      <a:r>
                        <a:rPr lang="zh-CN" altLang="en-US" dirty="0">
                          <a:effectLst/>
                        </a:rPr>
                        <a:t>以上</a:t>
                      </a:r>
                      <a:r>
                        <a:rPr lang="en-US" dirty="0">
                          <a:effectLst/>
                        </a:rPr>
                        <a:t>SSD </a:t>
                      </a:r>
                      <a:r>
                        <a:rPr lang="en-US" dirty="0" err="1">
                          <a:effectLst/>
                        </a:rPr>
                        <a:t>NVMe</a:t>
                      </a:r>
                      <a:r>
                        <a:rPr lang="zh-CN" altLang="en-US" dirty="0">
                          <a:effectLst/>
                        </a:rPr>
                        <a:t>或</a:t>
                      </a:r>
                      <a:r>
                        <a:rPr lang="en-US" dirty="0">
                          <a:effectLst/>
                        </a:rPr>
                        <a:t>PMEM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89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dirty="0">
                          <a:effectLst/>
                        </a:rPr>
                        <a:t>网络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dirty="0" smtClean="0">
                          <a:effectLst/>
                        </a:rPr>
                        <a:t>千兆</a:t>
                      </a:r>
                      <a:r>
                        <a:rPr lang="zh-CN" altLang="en-US" dirty="0">
                          <a:effectLst/>
                        </a:rPr>
                        <a:t>网络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dirty="0">
                          <a:effectLst/>
                        </a:rPr>
                        <a:t>万</a:t>
                      </a:r>
                      <a:r>
                        <a:rPr lang="zh-CN" altLang="en-US" dirty="0" smtClean="0">
                          <a:effectLst/>
                        </a:rPr>
                        <a:t>兆</a:t>
                      </a:r>
                      <a:r>
                        <a:rPr lang="zh-CN" altLang="en-US" dirty="0">
                          <a:effectLst/>
                        </a:rPr>
                        <a:t>网络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4814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83568" y="1893480"/>
            <a:ext cx="5163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如果在生产环境部署，或者做性能测试，参考以下配置</a:t>
            </a:r>
            <a:r>
              <a:rPr lang="en-US" altLang="zh-CN" sz="1600" dirty="0" smtClean="0"/>
              <a:t>:</a:t>
            </a:r>
            <a:endParaRPr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683568" y="1163238"/>
            <a:ext cx="6986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/>
              <a:t>开发环境</a:t>
            </a:r>
            <a:r>
              <a:rPr lang="en-US" altLang="zh-CN" sz="1600" b="1" dirty="0" smtClean="0"/>
              <a:t>: </a:t>
            </a:r>
          </a:p>
          <a:p>
            <a:r>
              <a:rPr lang="en-US" altLang="zh-CN" sz="1600" b="1" dirty="0"/>
              <a:t>	</a:t>
            </a:r>
            <a:r>
              <a:rPr lang="zh-CN" altLang="en-US" sz="1600" dirty="0" smtClean="0"/>
              <a:t>如果在开发和测试环境使用，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核</a:t>
            </a:r>
            <a:r>
              <a:rPr lang="en-US" altLang="zh-CN" sz="1600" dirty="0" smtClean="0"/>
              <a:t>1G</a:t>
            </a:r>
            <a:r>
              <a:rPr lang="zh-CN" altLang="en-US" sz="1600" dirty="0" smtClean="0"/>
              <a:t>就可以了，本地虚拟机也可以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844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80231" y="1058863"/>
            <a:ext cx="7783538" cy="432767"/>
          </a:xfrm>
        </p:spPr>
        <p:txBody>
          <a:bodyPr/>
          <a:lstStyle/>
          <a:p>
            <a:r>
              <a:rPr lang="zh-CN" altLang="en-US" dirty="0"/>
              <a:t>安装</a:t>
            </a:r>
            <a:r>
              <a:rPr lang="zh-CN" altLang="en-US" dirty="0" smtClean="0"/>
              <a:t>包下载地址 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www.light-pg.com/downloadCate.html</a:t>
            </a:r>
            <a:endParaRPr lang="en-US" altLang="zh-CN" dirty="0" smtClean="0"/>
          </a:p>
          <a:p>
            <a:r>
              <a:rPr lang="zh-CN" altLang="en-US" dirty="0" smtClean="0"/>
              <a:t>安装手册地址</a:t>
            </a:r>
            <a:r>
              <a:rPr lang="en-US" altLang="zh-CN" dirty="0"/>
              <a:t>: </a:t>
            </a: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www.light-pg.com/docs/LightDB_Install_Manual/current/index.html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正确选择对应平台的安装包</a:t>
            </a:r>
            <a:endParaRPr lang="zh-CN" altLang="en-US" b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安装包下载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31" y="2067694"/>
            <a:ext cx="74878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pc="300" dirty="0" smtClean="0">
                <a:solidFill>
                  <a:srgbClr val="2552AE"/>
                </a:solidFill>
              </a:rPr>
              <a:t>技术</a:t>
            </a:r>
            <a:r>
              <a:rPr lang="zh-CN" altLang="en-US" spc="300" dirty="0">
                <a:solidFill>
                  <a:srgbClr val="2552AE"/>
                </a:solidFill>
              </a:rPr>
              <a:t>资料与社区</a:t>
            </a:r>
          </a:p>
        </p:txBody>
      </p:sp>
      <p:sp>
        <p:nvSpPr>
          <p:cNvPr id="6" name="内容占位符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zh-CN" dirty="0" err="1" smtClean="0"/>
              <a:t>LightDB</a:t>
            </a:r>
            <a:r>
              <a:rPr lang="zh-CN" altLang="en-US" dirty="0" smtClean="0"/>
              <a:t>官方网站</a:t>
            </a:r>
            <a:r>
              <a:rPr lang="en-US" altLang="zh-CN" dirty="0">
                <a:hlinkClick r:id="rId2"/>
              </a:rPr>
              <a:t>http://www.light-pg.com/documents.html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百度</a:t>
            </a:r>
            <a:r>
              <a:rPr lang="en-US" altLang="zh-CN" dirty="0" smtClean="0"/>
              <a:t>/</a:t>
            </a:r>
            <a:r>
              <a:rPr lang="zh-CN" altLang="en-US" dirty="0" smtClean="0"/>
              <a:t>必应（推荐）</a:t>
            </a:r>
            <a:r>
              <a:rPr lang="en-US" altLang="zh-CN" dirty="0" err="1" smtClean="0"/>
              <a:t>lightdb</a:t>
            </a:r>
            <a:r>
              <a:rPr lang="en-US" altLang="zh-CN" dirty="0" smtClean="0"/>
              <a:t> xxx</a:t>
            </a:r>
            <a:r>
              <a:rPr lang="zh-CN" altLang="en-US" dirty="0" smtClean="0"/>
              <a:t>，其中</a:t>
            </a:r>
            <a:r>
              <a:rPr lang="en-US" altLang="zh-CN" dirty="0" smtClean="0"/>
              <a:t>xxx</a:t>
            </a:r>
            <a:r>
              <a:rPr lang="zh-CN" altLang="en-US" dirty="0" smtClean="0"/>
              <a:t>为关键字。如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特性。因为</a:t>
            </a:r>
            <a:r>
              <a:rPr lang="en-US" altLang="zh-CN" dirty="0" err="1" smtClean="0"/>
              <a:t>lightdb</a:t>
            </a:r>
            <a:r>
              <a:rPr lang="en-US" altLang="zh-CN" dirty="0" smtClean="0"/>
              <a:t> 100%</a:t>
            </a:r>
            <a:r>
              <a:rPr lang="zh-CN" altLang="en-US" dirty="0" smtClean="0"/>
              <a:t>兼容</a:t>
            </a:r>
            <a:r>
              <a:rPr lang="en-US" altLang="zh-CN" dirty="0" smtClean="0"/>
              <a:t>PostgreSQL</a:t>
            </a:r>
            <a:r>
              <a:rPr lang="zh-CN" altLang="en-US" dirty="0" smtClean="0"/>
              <a:t>，所以也可搜索</a:t>
            </a:r>
            <a:r>
              <a:rPr lang="en-US" altLang="zh-CN" dirty="0" smtClean="0"/>
              <a:t>PostgreSQL xxx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LightDB</a:t>
            </a:r>
            <a:r>
              <a:rPr lang="zh-CN" altLang="en-US" dirty="0" smtClean="0"/>
              <a:t>全国钉钉技术群 </a:t>
            </a:r>
            <a:r>
              <a:rPr lang="en-US" altLang="zh-CN" dirty="0" smtClean="0"/>
              <a:t>,</a:t>
            </a:r>
            <a:r>
              <a:rPr lang="zh-CN" altLang="en-US" dirty="0" smtClean="0"/>
              <a:t>群</a:t>
            </a:r>
            <a:r>
              <a:rPr lang="zh-CN" altLang="en-US" dirty="0"/>
              <a:t>号：</a:t>
            </a:r>
            <a:r>
              <a:rPr lang="en-US" altLang="zh-CN" dirty="0" smtClean="0"/>
              <a:t>41900551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微信</a:t>
            </a:r>
            <a:r>
              <a:rPr lang="zh-CN" altLang="en-US" dirty="0" smtClean="0"/>
              <a:t>群可联系</a:t>
            </a:r>
            <a:r>
              <a:rPr lang="zh-CN" altLang="en-US" dirty="0"/>
              <a:t>恒</a:t>
            </a:r>
            <a:r>
              <a:rPr lang="zh-CN" altLang="en-US" dirty="0" smtClean="0"/>
              <a:t>生客户经理或微信：</a:t>
            </a:r>
            <a:r>
              <a:rPr lang="en-US" altLang="zh-CN" dirty="0" smtClean="0"/>
              <a:t>zhjh_1011</a:t>
            </a:r>
          </a:p>
        </p:txBody>
      </p:sp>
    </p:spTree>
    <p:extLst>
      <p:ext uri="{BB962C8B-B14F-4D97-AF65-F5344CB8AC3E}">
        <p14:creationId xmlns:p14="http://schemas.microsoft.com/office/powerpoint/2010/main" val="21300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23928" y="177966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zh-CN" alt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555776" y="1995686"/>
            <a:ext cx="4320480" cy="504056"/>
          </a:xfrm>
        </p:spPr>
        <p:txBody>
          <a:bodyPr/>
          <a:lstStyle/>
          <a:p>
            <a:r>
              <a:rPr lang="en-US" altLang="zh-CN" b="0" dirty="0" err="1" smtClean="0"/>
              <a:t>LightDB</a:t>
            </a:r>
            <a:r>
              <a:rPr lang="zh-CN" altLang="en-US" b="0" dirty="0" smtClean="0"/>
              <a:t>数据库访问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21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命令行</a:t>
            </a:r>
            <a:r>
              <a:rPr lang="zh-CN" altLang="en-US" dirty="0"/>
              <a:t>客户端</a:t>
            </a:r>
            <a:r>
              <a:rPr lang="en-US" altLang="zh-CN" dirty="0" err="1"/>
              <a:t>ltsql</a:t>
            </a:r>
            <a:endParaRPr lang="zh-CN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1"/>
          </p:nvPr>
        </p:nvSpPr>
        <p:spPr bwMode="auto">
          <a:xfrm>
            <a:off x="639266" y="1649340"/>
            <a:ext cx="583598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ltsql[ </a:t>
            </a:r>
            <a:r>
              <a:rPr kumimoji="0" lang="zh-CN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...] [ </a:t>
            </a:r>
            <a:r>
              <a:rPr kumimoji="0" lang="zh-CN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dbname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zh-CN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8176" y="2571750"/>
            <a:ext cx="2592288" cy="152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tsql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的常用的参数：</a:t>
            </a:r>
            <a:endParaRPr lang="en-US" altLang="zh-CN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 </a:t>
            </a:r>
            <a:r>
              <a:rPr lang="zh-CN" alt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数据库实例端口，默认</a:t>
            </a:r>
            <a:r>
              <a:rPr lang="en-US" altLang="zh-CN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5432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</a:t>
            </a:r>
            <a:r>
              <a:rPr lang="zh-CN" alt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数据库实例主机</a:t>
            </a:r>
            <a:r>
              <a:rPr lang="en-US" altLang="zh-CN" sz="1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zh-CN" alt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，默认本机</a:t>
            </a:r>
            <a:endParaRPr lang="en-US" altLang="zh-CN" sz="1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 </a:t>
            </a:r>
            <a:r>
              <a:rPr lang="zh-CN" alt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数据库名，默认</a:t>
            </a:r>
            <a:r>
              <a:rPr lang="en-US" altLang="zh-CN" sz="1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postgres</a:t>
            </a:r>
            <a:endParaRPr lang="en-US" altLang="zh-CN" sz="1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</a:t>
            </a:r>
            <a:r>
              <a:rPr lang="zh-CN" altLang="en-US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数据库登录用户名，默认</a:t>
            </a:r>
            <a:r>
              <a:rPr lang="en-US" altLang="zh-CN" sz="1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lightdb</a:t>
            </a:r>
            <a:endParaRPr lang="en-US" altLang="zh-CN" sz="1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437195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参考文档 </a:t>
            </a:r>
            <a:r>
              <a:rPr lang="zh-CN" altLang="en-US" dirty="0" smtClean="0">
                <a:hlinkClick r:id="rId2"/>
              </a:rPr>
              <a:t>http</a:t>
            </a:r>
            <a:r>
              <a:rPr lang="zh-CN" altLang="en-US" dirty="0">
                <a:hlinkClick r:id="rId2"/>
              </a:rPr>
              <a:t>://www.light-pg.com/docs/lightdb/current/app-psql.</a:t>
            </a:r>
            <a:r>
              <a:rPr lang="zh-CN" altLang="en-US" dirty="0" smtClean="0">
                <a:hlinkClick r:id="rId2"/>
              </a:rPr>
              <a:t>html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3568" y="90453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ltsql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自带的基于命令行的客户端工具，类似于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sqlplus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4133"/>
            <a:ext cx="6354564" cy="16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.3 </a:t>
            </a:r>
            <a:r>
              <a:rPr lang="en-US" altLang="zh-CN" dirty="0"/>
              <a:t>JDBC</a:t>
            </a:r>
            <a:r>
              <a:rPr lang="zh-CN" altLang="en-US" dirty="0"/>
              <a:t>连接</a:t>
            </a:r>
            <a:r>
              <a:rPr lang="zh-CN" altLang="en-US" dirty="0" smtClean="0"/>
              <a:t>配置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711164" y="771550"/>
            <a:ext cx="7783538" cy="1656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err="1" smtClean="0"/>
              <a:t>LightDB</a:t>
            </a:r>
            <a:r>
              <a:rPr lang="zh-CN" altLang="en-US" dirty="0" smtClean="0"/>
              <a:t>提供适配的</a:t>
            </a:r>
            <a:r>
              <a:rPr lang="en-US" altLang="zh-CN" dirty="0" smtClean="0"/>
              <a:t>JDBC</a:t>
            </a:r>
            <a:r>
              <a:rPr lang="zh-CN" altLang="en-US" dirty="0" smtClean="0"/>
              <a:t>驱动，可在开源</a:t>
            </a:r>
            <a:r>
              <a:rPr lang="en-US" altLang="zh-CN" dirty="0" smtClean="0"/>
              <a:t>Maven</a:t>
            </a:r>
            <a:r>
              <a:rPr lang="zh-CN" altLang="en-US" dirty="0" smtClean="0"/>
              <a:t>仓库下载使用。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具体查看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下载网站</a:t>
            </a:r>
            <a:r>
              <a:rPr lang="en-US" altLang="zh-CN" dirty="0"/>
              <a:t>: http://www.light-pg.com/downloadCate.html</a:t>
            </a:r>
          </a:p>
          <a:p>
            <a:pPr lvl="1">
              <a:lnSpc>
                <a:spcPct val="150000"/>
              </a:lnSpc>
            </a:pP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713522" y="4261270"/>
            <a:ext cx="7561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应用代码的使用方式和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postgresql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完全兼容：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jdbc.postgresql.org/documentation/head/connect.html#connection-parameters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64" y="1491630"/>
            <a:ext cx="5472608" cy="2743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19972" y="4155926"/>
            <a:ext cx="41044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driver = </a:t>
            </a:r>
            <a:r>
              <a:rPr lang="en-US" altLang="zh-CN" sz="1050" dirty="0" err="1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org.postgresql.Driver</a:t>
            </a:r>
            <a:endParaRPr lang="en-US" altLang="zh-CN" sz="1050" dirty="0">
              <a:latin typeface="Consolas" panose="020B0609020204030204" pitchFamily="49" charset="0"/>
              <a:ea typeface="JetBrains Mono"/>
              <a:cs typeface="Times New Roman" panose="02020603050405020304" pitchFamily="18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 err="1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url</a:t>
            </a:r>
            <a:r>
              <a:rPr lang="en-US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=</a:t>
            </a:r>
            <a:r>
              <a:rPr lang="zh-CN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jdbc:postgresql://</a:t>
            </a:r>
            <a:r>
              <a:rPr lang="en-US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${host}</a:t>
            </a:r>
            <a:r>
              <a:rPr lang="zh-CN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:</a:t>
            </a:r>
            <a:r>
              <a:rPr lang="en-US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${port}</a:t>
            </a:r>
            <a:r>
              <a:rPr lang="zh-CN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/</a:t>
            </a:r>
            <a:r>
              <a:rPr lang="en-US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${</a:t>
            </a:r>
            <a:r>
              <a:rPr lang="en-US" altLang="zh-CN" sz="1050" dirty="0" err="1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dbname</a:t>
            </a:r>
            <a:r>
              <a:rPr lang="en-US" altLang="zh-CN" sz="1050" dirty="0">
                <a:latin typeface="Consolas" panose="020B0609020204030204" pitchFamily="49" charset="0"/>
                <a:ea typeface="JetBrains Mono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3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.2 </a:t>
            </a:r>
            <a:r>
              <a:rPr lang="en-US" altLang="zh-CN" dirty="0"/>
              <a:t>GUI</a:t>
            </a:r>
            <a:r>
              <a:rPr lang="zh-CN" altLang="en-US" dirty="0"/>
              <a:t>客户端</a:t>
            </a:r>
            <a:r>
              <a:rPr lang="en-US" altLang="zh-CN" dirty="0" err="1"/>
              <a:t>DBeaver</a:t>
            </a:r>
            <a:endParaRPr lang="en-US" altLang="zh-CN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683568" y="771550"/>
            <a:ext cx="7783538" cy="2881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err="1" smtClean="0"/>
              <a:t>LightDB</a:t>
            </a:r>
            <a:r>
              <a:rPr lang="zh-CN" altLang="en-US" dirty="0" smtClean="0"/>
              <a:t>连接客户端推荐使用开源工具</a:t>
            </a:r>
            <a:r>
              <a:rPr lang="en-US" altLang="zh-CN" dirty="0" err="1" smtClean="0"/>
              <a:t>Dbeaver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dbeaver</a:t>
            </a:r>
            <a:r>
              <a:rPr lang="zh-CN" altLang="en-US" dirty="0" smtClean="0"/>
              <a:t>下载地址：</a:t>
            </a:r>
            <a:endParaRPr lang="en-US" altLang="zh-CN" dirty="0" smtClean="0"/>
          </a:p>
          <a:p>
            <a:r>
              <a:rPr lang="en-US" altLang="zh-CN" dirty="0">
                <a:hlinkClick r:id="rId2"/>
              </a:rPr>
              <a:t>https://dbeaver.io/download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连接类型选择</a:t>
            </a:r>
            <a:r>
              <a:rPr lang="en-US" altLang="zh-CN" dirty="0"/>
              <a:t>PostgreSQL</a:t>
            </a:r>
          </a:p>
          <a:p>
            <a:endParaRPr lang="en-US" altLang="zh-CN" dirty="0" smtClean="0"/>
          </a:p>
          <a:p>
            <a:r>
              <a:rPr lang="zh-CN" altLang="en-US" dirty="0"/>
              <a:t>配置</a:t>
            </a:r>
            <a:r>
              <a:rPr lang="zh-CN" altLang="en-US" dirty="0" smtClean="0"/>
              <a:t>使用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jdbc</a:t>
            </a:r>
            <a:r>
              <a:rPr lang="zh-CN" altLang="en-US" dirty="0" smtClean="0"/>
              <a:t>驱动。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55526"/>
            <a:ext cx="37007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逻辑结构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924704723"/>
              </p:ext>
            </p:extLst>
          </p:nvPr>
        </p:nvGraphicFramePr>
        <p:xfrm>
          <a:off x="179512" y="1203598"/>
          <a:ext cx="469172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4355976" y="12035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/>
              <a:t>LightDB</a:t>
            </a:r>
            <a:r>
              <a:rPr lang="zh-CN" altLang="en-US" dirty="0"/>
              <a:t>的逻辑结构由数据库，</a:t>
            </a:r>
            <a:r>
              <a:rPr lang="en-US" altLang="zh-CN" dirty="0"/>
              <a:t>schema</a:t>
            </a:r>
            <a:r>
              <a:rPr lang="zh-CN" altLang="en-US" dirty="0"/>
              <a:t>，对象三层组成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LightDB</a:t>
            </a:r>
            <a:r>
              <a:rPr lang="zh-CN" altLang="en-US" dirty="0"/>
              <a:t>客户端</a:t>
            </a:r>
            <a:r>
              <a:rPr lang="zh-CN" altLang="en-US" dirty="0" smtClean="0"/>
              <a:t>连接只支持连到一个</a:t>
            </a:r>
            <a:r>
              <a:rPr lang="en-US" altLang="zh-CN" dirty="0" err="1" smtClean="0"/>
              <a:t>db</a:t>
            </a:r>
            <a:r>
              <a:rPr lang="zh-CN" altLang="en-US" dirty="0" smtClean="0"/>
              <a:t>上，不支持跨库操作。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46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23928" y="177966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zh-CN" alt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555776" y="1995686"/>
            <a:ext cx="3744416" cy="504056"/>
          </a:xfrm>
        </p:spPr>
        <p:txBody>
          <a:bodyPr/>
          <a:lstStyle/>
          <a:p>
            <a:r>
              <a:rPr lang="en-US" altLang="zh-CN" b="0" dirty="0" err="1" smtClean="0"/>
              <a:t>LightDB</a:t>
            </a:r>
            <a:r>
              <a:rPr lang="zh-CN" altLang="en-US" b="0" dirty="0" smtClean="0"/>
              <a:t>数据库</a:t>
            </a:r>
            <a:r>
              <a:rPr lang="zh-CN" altLang="en-US" b="0" dirty="0"/>
              <a:t>简介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7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语法兼容模式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80231" y="1058863"/>
            <a:ext cx="7783538" cy="1080839"/>
          </a:xfrm>
        </p:spPr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三种语法兼容模式。 在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兼容模式下，会默认启用对应数据库的语法特性。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兼容模式是数据库级别的，每个数据库可以设置不同的兼容模式。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2067694"/>
            <a:ext cx="799288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Consolas" panose="020B0609020204030204" pitchFamily="49" charset="0"/>
              </a:rPr>
              <a:t>-- 创建oracle语法兼容的</a:t>
            </a:r>
            <a:r>
              <a:rPr lang="zh-CN" altLang="en-US" sz="1100" dirty="0" smtClean="0">
                <a:latin typeface="Consolas" panose="020B0609020204030204" pitchFamily="49" charset="0"/>
              </a:rPr>
              <a:t>数据库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lightdb</a:t>
            </a:r>
            <a:r>
              <a:rPr lang="zh-CN" altLang="en-US" sz="1100" dirty="0">
                <a:latin typeface="Consolas" panose="020B0609020204030204" pitchFamily="49" charset="0"/>
              </a:rPr>
              <a:t>@postgres=# create database test_oracle with lightdb_syntax_compatible_type  </a:t>
            </a:r>
            <a:r>
              <a:rPr lang="zh-CN" altLang="en-US" sz="1100" b="1" dirty="0">
                <a:latin typeface="Consolas" panose="020B0609020204030204" pitchFamily="49" charset="0"/>
              </a:rPr>
              <a:t>oracle</a:t>
            </a:r>
            <a:r>
              <a:rPr lang="zh-CN" altLang="en-US" sz="1100" dirty="0" smtClean="0">
                <a:latin typeface="Consolas" panose="020B0609020204030204" pitchFamily="49" charset="0"/>
              </a:rPr>
              <a:t>;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CREATE DATABASE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-- </a:t>
            </a:r>
            <a:r>
              <a:rPr lang="zh-CN" altLang="en-US" sz="1100" dirty="0">
                <a:latin typeface="Consolas" panose="020B0609020204030204" pitchFamily="49" charset="0"/>
              </a:rPr>
              <a:t>创建mysql语法兼容的</a:t>
            </a:r>
            <a:r>
              <a:rPr lang="zh-CN" altLang="en-US" sz="1100" dirty="0" smtClean="0">
                <a:latin typeface="Consolas" panose="020B0609020204030204" pitchFamily="49" charset="0"/>
              </a:rPr>
              <a:t>数据库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lightdb</a:t>
            </a:r>
            <a:r>
              <a:rPr lang="zh-CN" altLang="en-US" sz="1100" dirty="0">
                <a:latin typeface="Consolas" panose="020B0609020204030204" pitchFamily="49" charset="0"/>
              </a:rPr>
              <a:t>@postgres=# create database test_mysql with lightdb_syntax_compatible_type  </a:t>
            </a:r>
            <a:r>
              <a:rPr lang="zh-CN" altLang="en-US" sz="1100" b="1" dirty="0">
                <a:latin typeface="Consolas" panose="020B0609020204030204" pitchFamily="49" charset="0"/>
              </a:rPr>
              <a:t>mysql</a:t>
            </a:r>
            <a:r>
              <a:rPr lang="zh-CN" altLang="en-US" sz="1100" dirty="0" smtClean="0">
                <a:latin typeface="Consolas" panose="020B0609020204030204" pitchFamily="49" charset="0"/>
              </a:rPr>
              <a:t>;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CREATE DATABASE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-- </a:t>
            </a:r>
            <a:r>
              <a:rPr lang="zh-CN" altLang="en-US" sz="1100" dirty="0">
                <a:latin typeface="Consolas" panose="020B0609020204030204" pitchFamily="49" charset="0"/>
              </a:rPr>
              <a:t>创建兼容</a:t>
            </a:r>
            <a:r>
              <a:rPr lang="zh-CN" altLang="en-US" sz="1100" dirty="0" smtClean="0">
                <a:latin typeface="Consolas" panose="020B0609020204030204" pitchFamily="49" charset="0"/>
              </a:rPr>
              <a:t>模式</a:t>
            </a:r>
            <a:r>
              <a:rPr lang="en-US" altLang="zh-CN" sz="1100" dirty="0" err="1" smtClean="0">
                <a:latin typeface="Consolas" panose="020B0609020204030204" pitchFamily="49" charset="0"/>
              </a:rPr>
              <a:t>LightDB</a:t>
            </a:r>
            <a:r>
              <a:rPr lang="zh-CN" altLang="en-US" sz="1100" dirty="0" smtClean="0">
                <a:latin typeface="Consolas" panose="020B0609020204030204" pitchFamily="49" charset="0"/>
              </a:rPr>
              <a:t>的数据库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lightdb</a:t>
            </a:r>
            <a:r>
              <a:rPr lang="zh-CN" altLang="en-US" sz="1100" dirty="0">
                <a:latin typeface="Consolas" panose="020B0609020204030204" pitchFamily="49" charset="0"/>
              </a:rPr>
              <a:t>@postgres=# create database test_off with lightdb_syntax_compatible_type  </a:t>
            </a:r>
            <a:r>
              <a:rPr lang="zh-CN" altLang="en-US" sz="1100" b="1" dirty="0">
                <a:latin typeface="Consolas" panose="020B0609020204030204" pitchFamily="49" charset="0"/>
              </a:rPr>
              <a:t>off</a:t>
            </a:r>
            <a:r>
              <a:rPr lang="zh-CN" altLang="en-US" sz="1100" dirty="0" smtClean="0">
                <a:latin typeface="Consolas" panose="020B0609020204030204" pitchFamily="49" charset="0"/>
              </a:rPr>
              <a:t>;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CREATE DATABASE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-- </a:t>
            </a:r>
            <a:r>
              <a:rPr lang="zh-CN" altLang="en-US" sz="1100" dirty="0">
                <a:latin typeface="Consolas" panose="020B0609020204030204" pitchFamily="49" charset="0"/>
              </a:rPr>
              <a:t>不指明，将使用guc参数lightdb_syntax_compatible的值,示例环境为</a:t>
            </a:r>
            <a:r>
              <a:rPr lang="zh-CN" altLang="en-US" sz="1100" dirty="0" smtClean="0">
                <a:latin typeface="Consolas" panose="020B0609020204030204" pitchFamily="49" charset="0"/>
              </a:rPr>
              <a:t>oracle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test</a:t>
            </a:r>
            <a:r>
              <a:rPr lang="zh-CN" altLang="en-US" sz="1100" dirty="0">
                <a:latin typeface="Consolas" panose="020B0609020204030204" pitchFamily="49" charset="0"/>
              </a:rPr>
              <a:t>@postgres=&gt; show lightdb_syntax_compatible_type; 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lightdb</a:t>
            </a:r>
            <a:r>
              <a:rPr lang="zh-CN" altLang="en-US" sz="1100" dirty="0">
                <a:latin typeface="Consolas" panose="020B0609020204030204" pitchFamily="49" charset="0"/>
              </a:rPr>
              <a:t>_syntax_compatible_type 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-------------------------------- 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Oracle</a:t>
            </a:r>
            <a:endParaRPr lang="en-US" altLang="zh-CN" sz="1100" dirty="0" smtClean="0">
              <a:latin typeface="Consolas" panose="020B0609020204030204" pitchFamily="49" charset="0"/>
            </a:endParaRPr>
          </a:p>
          <a:p>
            <a:r>
              <a:rPr lang="zh-CN" altLang="en-US" sz="1100" dirty="0" smtClean="0">
                <a:latin typeface="Consolas" panose="020B0609020204030204" pitchFamily="49" charset="0"/>
              </a:rPr>
              <a:t>(</a:t>
            </a:r>
            <a:r>
              <a:rPr lang="zh-CN" altLang="en-US" sz="1100" dirty="0">
                <a:latin typeface="Consolas" panose="020B0609020204030204" pitchFamily="49" charset="0"/>
              </a:rPr>
              <a:t>1 row</a:t>
            </a:r>
            <a:r>
              <a:rPr lang="zh-CN" altLang="en-US" sz="1100" dirty="0" smtClean="0">
                <a:latin typeface="Consolas" panose="020B0609020204030204" pitchFamily="49" charset="0"/>
              </a:rPr>
              <a:t>)</a:t>
            </a:r>
            <a:endParaRPr lang="zh-CN" altLang="en-US" sz="11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23928" y="177966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zh-CN" alt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555776" y="1995686"/>
            <a:ext cx="4320480" cy="504056"/>
          </a:xfrm>
        </p:spPr>
        <p:txBody>
          <a:bodyPr/>
          <a:lstStyle/>
          <a:p>
            <a:r>
              <a:rPr lang="en-US" altLang="zh-CN" b="0" dirty="0" err="1" smtClean="0"/>
              <a:t>LightDB</a:t>
            </a:r>
            <a:r>
              <a:rPr lang="zh-CN" altLang="en-US" b="0" dirty="0" smtClean="0"/>
              <a:t>数据库的基本使用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环境变量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83568" y="915566"/>
            <a:ext cx="7783538" cy="2881312"/>
          </a:xfrm>
        </p:spPr>
        <p:txBody>
          <a:bodyPr/>
          <a:lstStyle/>
          <a:p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安装后，会默认配置如下环境变量，这些环境变量会被当做</a:t>
            </a:r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命令行管理工具的默认参数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环境变量：</a:t>
            </a:r>
            <a:endParaRPr lang="en-US" altLang="zh-CN" sz="1200" dirty="0" smtClean="0"/>
          </a:p>
          <a:p>
            <a:r>
              <a:rPr lang="en-US" altLang="zh-CN" sz="1200" dirty="0" smtClean="0"/>
              <a:t>LTHOME</a:t>
            </a:r>
            <a:r>
              <a:rPr lang="zh-CN" altLang="en-US" sz="1200" dirty="0" smtClean="0"/>
              <a:t>：</a:t>
            </a:r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软件的安装目录</a:t>
            </a:r>
            <a:endParaRPr lang="en-US" altLang="zh-CN" sz="1200" dirty="0" smtClean="0"/>
          </a:p>
          <a:p>
            <a:r>
              <a:rPr lang="en-US" altLang="zh-CN" sz="1200" dirty="0" smtClean="0"/>
              <a:t>LTDATA</a:t>
            </a:r>
            <a:r>
              <a:rPr lang="zh-CN" altLang="en-US" sz="1200" dirty="0" smtClean="0"/>
              <a:t>：</a:t>
            </a:r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实例数据文件的所在目录</a:t>
            </a:r>
            <a:endParaRPr lang="en-US" altLang="zh-CN" sz="1200" dirty="0" smtClean="0"/>
          </a:p>
          <a:p>
            <a:r>
              <a:rPr lang="en-US" altLang="zh-CN" sz="1200" dirty="0" smtClean="0"/>
              <a:t>LTHOST</a:t>
            </a:r>
            <a:r>
              <a:rPr lang="zh-CN" altLang="en-US" sz="1200" dirty="0" smtClean="0"/>
              <a:t>（可选）：</a:t>
            </a:r>
            <a:r>
              <a:rPr lang="en-US" altLang="zh-CN" sz="1200" dirty="0" smtClean="0"/>
              <a:t> </a:t>
            </a:r>
            <a:r>
              <a:rPr lang="en-US" altLang="zh-CN" sz="1200" dirty="0" err="1"/>
              <a:t>lightdb</a:t>
            </a:r>
            <a:r>
              <a:rPr lang="zh-CN" altLang="en-US" sz="1200" dirty="0"/>
              <a:t>客户端工具未</a:t>
            </a:r>
            <a:r>
              <a:rPr lang="zh-CN" altLang="en-US" sz="1200" dirty="0" smtClean="0"/>
              <a:t>指定主机时</a:t>
            </a:r>
            <a:r>
              <a:rPr lang="zh-CN" altLang="en-US" sz="1200" dirty="0"/>
              <a:t>使用的</a:t>
            </a:r>
            <a:r>
              <a:rPr lang="zh-CN" altLang="en-US" sz="1200" dirty="0" smtClean="0"/>
              <a:t>默认主机地址</a:t>
            </a:r>
            <a:endParaRPr lang="en-US" altLang="zh-CN" sz="1200" dirty="0" smtClean="0"/>
          </a:p>
          <a:p>
            <a:r>
              <a:rPr lang="en-US" altLang="zh-CN" sz="1200" dirty="0" smtClean="0"/>
              <a:t>LTPORT</a:t>
            </a:r>
            <a:r>
              <a:rPr lang="zh-CN" altLang="en-US" sz="1200" dirty="0" smtClean="0"/>
              <a:t>（可选）：</a:t>
            </a:r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客户端工具未指定端口时使用的默认端口</a:t>
            </a:r>
            <a:endParaRPr lang="en-US" altLang="zh-CN" sz="1200" dirty="0" smtClean="0"/>
          </a:p>
          <a:p>
            <a:r>
              <a:rPr lang="en-US" altLang="zh-CN" sz="1200" dirty="0" smtClean="0"/>
              <a:t>LTOPTIONS</a:t>
            </a:r>
            <a:r>
              <a:rPr lang="zh-CN" altLang="en-US" sz="1200" dirty="0" smtClean="0"/>
              <a:t>：用于</a:t>
            </a:r>
            <a:r>
              <a:rPr lang="en-US" altLang="zh-CN" sz="1200" dirty="0" err="1" smtClean="0"/>
              <a:t>libpq</a:t>
            </a:r>
            <a:r>
              <a:rPr lang="zh-CN" altLang="en-US" sz="1200" dirty="0" smtClean="0"/>
              <a:t>调用时设置默认命令行选项，必须加上</a:t>
            </a:r>
            <a:r>
              <a:rPr lang="en-US" altLang="zh-CN" sz="1200" dirty="0" smtClean="0"/>
              <a:t>-c</a:t>
            </a:r>
            <a:r>
              <a:rPr lang="zh-CN" altLang="en-US" sz="1200" dirty="0" smtClean="0"/>
              <a:t>选项，如</a:t>
            </a:r>
            <a:r>
              <a:rPr lang="en-US" altLang="zh-CN" sz="1200" dirty="0" err="1"/>
              <a:t>env</a:t>
            </a:r>
            <a:r>
              <a:rPr lang="en-US" altLang="zh-CN" sz="1200" dirty="0"/>
              <a:t> PGOPTIONS="-c </a:t>
            </a:r>
            <a:r>
              <a:rPr lang="en-US" altLang="zh-CN" sz="1200" dirty="0" err="1"/>
              <a:t>geqo</a:t>
            </a:r>
            <a:r>
              <a:rPr lang="en-US" altLang="zh-CN" sz="1200" dirty="0"/>
              <a:t>=off -c </a:t>
            </a:r>
            <a:r>
              <a:rPr lang="en-US" altLang="zh-CN" sz="1200" dirty="0" err="1"/>
              <a:t>statement_timeout</a:t>
            </a:r>
            <a:r>
              <a:rPr lang="en-US" altLang="zh-CN" sz="1200" dirty="0"/>
              <a:t>=5min" </a:t>
            </a:r>
            <a:r>
              <a:rPr lang="en-US" altLang="zh-CN" sz="1200" dirty="0" err="1"/>
              <a:t>ltsql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由于</a:t>
            </a:r>
            <a:r>
              <a:rPr lang="en-US" altLang="zh-CN" sz="1200" dirty="0" err="1" smtClean="0"/>
              <a:t>ssh</a:t>
            </a:r>
            <a:r>
              <a:rPr lang="zh-CN" altLang="en-US" sz="1200" dirty="0" smtClean="0"/>
              <a:t>远程访问限制，</a:t>
            </a:r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环境变量配置在</a:t>
            </a:r>
            <a:r>
              <a:rPr lang="en-US" altLang="zh-CN" sz="1200" dirty="0" smtClean="0"/>
              <a:t>.</a:t>
            </a:r>
            <a:r>
              <a:rPr lang="en-US" altLang="zh-CN" sz="1200" dirty="0" err="1" smtClean="0"/>
              <a:t>bashrc</a:t>
            </a:r>
            <a:r>
              <a:rPr lang="zh-CN" altLang="en-US" sz="1200" dirty="0" smtClean="0"/>
              <a:t>而非</a:t>
            </a:r>
            <a:r>
              <a:rPr lang="en-US" altLang="zh-CN" sz="1200" dirty="0" smtClean="0"/>
              <a:t>.</a:t>
            </a:r>
            <a:r>
              <a:rPr lang="en-US" altLang="zh-CN" sz="1200" dirty="0" err="1" smtClean="0"/>
              <a:t>bash_profile</a:t>
            </a:r>
            <a:r>
              <a:rPr lang="zh-CN" altLang="en-US" sz="1200" dirty="0" smtClean="0"/>
              <a:t>中</a:t>
            </a:r>
            <a:endParaRPr lang="en-US" altLang="zh-CN" sz="1200" dirty="0"/>
          </a:p>
          <a:p>
            <a:r>
              <a:rPr lang="en-US" altLang="zh-CN" sz="1200" dirty="0"/>
              <a:t>[zjh@hs-10-20-30-193 ~]$ cat /home/</a:t>
            </a:r>
            <a:r>
              <a:rPr lang="en-US" altLang="zh-CN" sz="1200" dirty="0" err="1"/>
              <a:t>lightdb</a:t>
            </a:r>
            <a:r>
              <a:rPr lang="en-US" altLang="zh-CN" sz="1200" dirty="0"/>
              <a:t>/.</a:t>
            </a:r>
            <a:r>
              <a:rPr lang="en-US" altLang="zh-CN" sz="1200" dirty="0" err="1"/>
              <a:t>bashrc</a:t>
            </a:r>
            <a:r>
              <a:rPr lang="en-US" altLang="zh-CN" sz="1200" dirty="0"/>
              <a:t> | </a:t>
            </a:r>
            <a:r>
              <a:rPr lang="en-US" altLang="zh-CN" sz="1200" dirty="0" err="1"/>
              <a:t>grep</a:t>
            </a:r>
            <a:r>
              <a:rPr lang="en-US" altLang="zh-CN" sz="1200" dirty="0"/>
              <a:t> -v \# | </a:t>
            </a:r>
            <a:r>
              <a:rPr lang="en-US" altLang="zh-CN" sz="1200" dirty="0" err="1"/>
              <a:t>grep</a:t>
            </a:r>
            <a:r>
              <a:rPr lang="en-US" altLang="zh-CN" sz="1200" dirty="0"/>
              <a:t> LT</a:t>
            </a:r>
          </a:p>
          <a:p>
            <a:r>
              <a:rPr lang="en-US" altLang="zh-CN" sz="1200" dirty="0"/>
              <a:t>export LTPORT=5433</a:t>
            </a:r>
          </a:p>
          <a:p>
            <a:r>
              <a:rPr lang="en-US" altLang="zh-CN" sz="1200" dirty="0"/>
              <a:t>export LTUSER=</a:t>
            </a:r>
            <a:r>
              <a:rPr lang="en-US" altLang="zh-CN" sz="1200" dirty="0" err="1"/>
              <a:t>lightdb</a:t>
            </a:r>
            <a:endParaRPr lang="en-US" altLang="zh-CN" sz="1200" dirty="0"/>
          </a:p>
          <a:p>
            <a:r>
              <a:rPr lang="en-US" altLang="zh-CN" sz="1200" dirty="0"/>
              <a:t>export LTHOST=10.20.30.193</a:t>
            </a:r>
          </a:p>
          <a:p>
            <a:r>
              <a:rPr lang="en-US" altLang="zh-CN" sz="1200" dirty="0"/>
              <a:t>export LTHOME=/data1/customer_22.3/base/</a:t>
            </a:r>
            <a:r>
              <a:rPr lang="en-US" altLang="zh-CN" sz="1200" dirty="0" err="1"/>
              <a:t>lightdb</a:t>
            </a:r>
            <a:r>
              <a:rPr lang="en-US" altLang="zh-CN" sz="1200" dirty="0"/>
              <a:t>-x/13.8-22.3</a:t>
            </a:r>
          </a:p>
          <a:p>
            <a:r>
              <a:rPr lang="en-US" altLang="zh-CN" sz="1200" dirty="0"/>
              <a:t>export LTDATA=/data1/customer_22.3/data</a:t>
            </a:r>
          </a:p>
          <a:p>
            <a:r>
              <a:rPr lang="en-US" altLang="zh-CN" sz="1200" dirty="0"/>
              <a:t>export PATH=${LTHOME}/bin:${LTHOME}/tools/bin:${LTHOME}/tools/</a:t>
            </a:r>
            <a:r>
              <a:rPr lang="en-US" altLang="zh-CN" sz="1200" dirty="0" err="1"/>
              <a:t>sbin</a:t>
            </a:r>
            <a:r>
              <a:rPr lang="en-US" altLang="zh-CN" sz="1200" dirty="0"/>
              <a:t>:${PATH}</a:t>
            </a:r>
          </a:p>
          <a:p>
            <a:r>
              <a:rPr lang="en-US" altLang="zh-CN" sz="1200" dirty="0"/>
              <a:t>export LD_LIBRARY_PATH=${LTHOME}/lib:${LTHOME}/lib/</a:t>
            </a:r>
            <a:r>
              <a:rPr lang="en-US" altLang="zh-CN" sz="1200" dirty="0" err="1"/>
              <a:t>ltext</a:t>
            </a:r>
            <a:r>
              <a:rPr lang="en-US" altLang="zh-CN" sz="1200" dirty="0"/>
              <a:t>:${LTHOME}/tools/lib64:${LD_LIBRARY_PATH</a:t>
            </a:r>
            <a:r>
              <a:rPr lang="en-US" altLang="zh-CN" sz="1200" dirty="0" smtClean="0"/>
              <a:t>}</a:t>
            </a:r>
            <a:endParaRPr lang="en-US" altLang="zh-CN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4211960" y="465998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2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使用</a:t>
            </a:r>
            <a:r>
              <a:rPr lang="en-US" altLang="zh-CN" dirty="0" err="1"/>
              <a:t>lt_initdb</a:t>
            </a:r>
            <a:r>
              <a:rPr lang="zh-CN" altLang="en-US" dirty="0" smtClean="0"/>
              <a:t>初始化</a:t>
            </a:r>
            <a:r>
              <a:rPr lang="zh-CN" altLang="en-US" dirty="0"/>
              <a:t>实例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5576" y="1563638"/>
            <a:ext cx="76328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/>
              <a:t>进入到</a:t>
            </a:r>
            <a:r>
              <a:rPr lang="en-US" altLang="zh-CN" sz="1600" dirty="0"/>
              <a:t>$LTHOME/bin</a:t>
            </a:r>
            <a:r>
              <a:rPr lang="zh-CN" altLang="en-US" sz="1600" dirty="0"/>
              <a:t>目录下，命令用法如下</a:t>
            </a:r>
            <a:endParaRPr lang="en-US" altLang="zh-CN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initdb</a:t>
            </a:r>
            <a:r>
              <a:rPr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zh-CN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...] [ </a:t>
            </a:r>
            <a:r>
              <a:rPr lang="zh-CN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LTDATA</a:t>
            </a:r>
            <a:r>
              <a:rPr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-D ]</a:t>
            </a:r>
            <a:r>
              <a:rPr lang="zh-CN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zh-CN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directory</a:t>
            </a:r>
            <a:endParaRPr lang="en-US" altLang="zh-CN" sz="16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指定初始化后数据库实例的目录，默认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$LTDATA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 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指定数据库端口号，默认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5432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指定用户名，默认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lightdb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指定编码格式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用于透明数据加密，指向</a:t>
            </a:r>
            <a:r>
              <a:rPr lang="zh-CN" altLang="en-US" dirty="0"/>
              <a:t> </a:t>
            </a:r>
            <a:r>
              <a:rPr lang="en-US" altLang="zh-CN" dirty="0"/>
              <a:t>32 </a:t>
            </a:r>
            <a:r>
              <a:rPr lang="zh-CN" altLang="en-US" dirty="0"/>
              <a:t>字节的十六进制</a:t>
            </a:r>
            <a:r>
              <a:rPr lang="zh-CN" altLang="en-US" dirty="0" smtClean="0"/>
              <a:t>字符串的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密钥文件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wal-segsize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设置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日志大小，默认为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512MB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compatible-type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选择实例兼容数据库类型，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Oracle/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LightDB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mysql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，默认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LightDB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--install-mode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选择实例模式，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single/distributed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，默认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449716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http://www.light-pg.com/docs/lightdb/13.8-22.3/app-lt_initdb.html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5576" y="77155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lt_initdb使用initdb的增强版，可以选择兼容模式、实例模式，同时会自动根据服务器硬件配置自动优化参数、启动并创建lightdb内置功能所需的插件。</a:t>
            </a:r>
          </a:p>
        </p:txBody>
      </p:sp>
    </p:spTree>
    <p:extLst>
      <p:ext uri="{BB962C8B-B14F-4D97-AF65-F5344CB8AC3E}">
        <p14:creationId xmlns:p14="http://schemas.microsoft.com/office/powerpoint/2010/main" val="399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使用</a:t>
            </a:r>
            <a:r>
              <a:rPr lang="en-US" altLang="zh-CN" b="0" dirty="0" err="1" smtClean="0"/>
              <a:t>lt_ctl</a:t>
            </a:r>
            <a:r>
              <a:rPr lang="zh-CN" altLang="en-US" b="0" dirty="0"/>
              <a:t>启停</a:t>
            </a:r>
            <a:r>
              <a:rPr lang="en-US" altLang="zh-CN" b="0" dirty="0" err="1" smtClean="0"/>
              <a:t>lightdb</a:t>
            </a:r>
            <a:r>
              <a:rPr lang="zh-CN" altLang="en-US" b="0" dirty="0" smtClean="0"/>
              <a:t>数据库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>
          <a:xfrm>
            <a:off x="680231" y="987574"/>
            <a:ext cx="7783538" cy="3745135"/>
          </a:xfrm>
        </p:spPr>
        <p:txBody>
          <a:bodyPr/>
          <a:lstStyle/>
          <a:p>
            <a:r>
              <a:rPr lang="en-US" altLang="zh-CN" sz="1100" dirty="0"/>
              <a:t>[lightdb@hs-10-20-30-193 ~]$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--help</a:t>
            </a:r>
          </a:p>
          <a:p>
            <a:r>
              <a:rPr lang="en-US" altLang="zh-CN" sz="1100" dirty="0" err="1"/>
              <a:t>lt_ctl</a:t>
            </a:r>
            <a:r>
              <a:rPr lang="en-US" altLang="zh-CN" sz="1100" dirty="0"/>
              <a:t> is a utility to initialize, start, stop, or control a </a:t>
            </a:r>
            <a:r>
              <a:rPr lang="en-US" altLang="zh-CN" sz="1100" dirty="0" err="1"/>
              <a:t>LightDB</a:t>
            </a:r>
            <a:r>
              <a:rPr lang="en-US" altLang="zh-CN" sz="1100" dirty="0"/>
              <a:t> server.</a:t>
            </a:r>
          </a:p>
          <a:p>
            <a:endParaRPr lang="en-US" altLang="zh-CN" sz="1100" dirty="0"/>
          </a:p>
          <a:p>
            <a:r>
              <a:rPr lang="en-US" altLang="zh-CN" sz="1100" dirty="0"/>
              <a:t>Usage: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</a:t>
            </a:r>
            <a:r>
              <a:rPr lang="en-US" altLang="zh-CN" sz="1100" dirty="0" err="1"/>
              <a:t>init</a:t>
            </a:r>
            <a:r>
              <a:rPr lang="en-US" altLang="zh-CN" sz="1100" dirty="0"/>
              <a:t>[</a:t>
            </a:r>
            <a:r>
              <a:rPr lang="en-US" altLang="zh-CN" sz="1100" dirty="0" err="1"/>
              <a:t>db</a:t>
            </a:r>
            <a:r>
              <a:rPr lang="en-US" altLang="zh-CN" sz="1100" dirty="0"/>
              <a:t>]   [-D DATADIR] [-s] [-o OPTIONS]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start      [-D DATADIR] [-l FILENAME] [-W] [-t SECS] [-K KEY-CMD] [-s]</a:t>
            </a:r>
          </a:p>
          <a:p>
            <a:r>
              <a:rPr lang="en-US" altLang="zh-CN" sz="1100" dirty="0"/>
              <a:t>                    [-o OPTIONS] [-p PATH] [-c]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stop       [-D DATADIR] [-m SHUTDOWN-MODE] [-W] [-t SECS] [-s]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restart    [-D DATADIR] [-m SHUTDOWN-MODE] [-W] [-t SECS]  [-K KEY-CMD] [-s]</a:t>
            </a:r>
          </a:p>
          <a:p>
            <a:r>
              <a:rPr lang="en-US" altLang="zh-CN" sz="1100" dirty="0"/>
              <a:t>                    [-o OPTIONS] [-c]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reload     [-D DATADIR] [-s]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status     [-D DATADIR]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promote    [-D DATADIR] [-W] [-t SECS] [-s]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</a:t>
            </a:r>
            <a:r>
              <a:rPr lang="en-US" altLang="zh-CN" sz="1100" dirty="0" err="1"/>
              <a:t>logrotate</a:t>
            </a:r>
            <a:r>
              <a:rPr lang="en-US" altLang="zh-CN" sz="1100" dirty="0"/>
              <a:t>  [-D DATADIR] [-s]</a:t>
            </a:r>
          </a:p>
          <a:p>
            <a:r>
              <a:rPr lang="en-US" altLang="zh-CN" sz="1100" dirty="0"/>
              <a:t>  </a:t>
            </a:r>
            <a:r>
              <a:rPr lang="en-US" altLang="zh-CN" sz="1100" dirty="0" err="1"/>
              <a:t>lt_ctl</a:t>
            </a:r>
            <a:r>
              <a:rPr lang="en-US" altLang="zh-CN" sz="1100" dirty="0"/>
              <a:t> kill       SIGNALNAME PID</a:t>
            </a:r>
          </a:p>
          <a:p>
            <a:endParaRPr lang="en-US" altLang="zh-CN" sz="1100" dirty="0"/>
          </a:p>
          <a:p>
            <a:r>
              <a:rPr lang="en-US" altLang="zh-CN" sz="1100" dirty="0"/>
              <a:t>Common options:</a:t>
            </a:r>
          </a:p>
          <a:p>
            <a:r>
              <a:rPr lang="en-US" altLang="zh-CN" sz="1100" dirty="0"/>
              <a:t>  -D, --</a:t>
            </a:r>
            <a:r>
              <a:rPr lang="en-US" altLang="zh-CN" sz="1100" dirty="0" err="1"/>
              <a:t>pgdata</a:t>
            </a:r>
            <a:r>
              <a:rPr lang="en-US" altLang="zh-CN" sz="1100" dirty="0"/>
              <a:t>=DATADIR   location of the database storage </a:t>
            </a:r>
            <a:r>
              <a:rPr lang="en-US" altLang="zh-CN" sz="1100" dirty="0" smtClean="0"/>
              <a:t>area</a:t>
            </a:r>
          </a:p>
          <a:p>
            <a:r>
              <a:rPr lang="en-US" altLang="zh-CN" sz="1100" dirty="0" smtClean="0"/>
              <a:t>……</a:t>
            </a:r>
            <a:endParaRPr lang="en-US" altLang="zh-CN" sz="1100" dirty="0"/>
          </a:p>
          <a:p>
            <a:r>
              <a:rPr lang="en-US" altLang="zh-CN" sz="1100" dirty="0"/>
              <a:t>Notice:</a:t>
            </a:r>
          </a:p>
          <a:p>
            <a:r>
              <a:rPr lang="en-US" altLang="zh-CN" sz="1100" dirty="0">
                <a:solidFill>
                  <a:srgbClr val="FF0000"/>
                </a:solidFill>
              </a:rPr>
              <a:t>  It is recommended to use lightdb_service.py, otherwise it may lead to active/standby switchover in high availability mode.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3968" y="314781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高</a:t>
            </a:r>
            <a:r>
              <a:rPr lang="zh-CN" altLang="en-US" b="1" dirty="0" smtClean="0"/>
              <a:t>可用建议使用</a:t>
            </a:r>
            <a:r>
              <a:rPr lang="en-US" altLang="zh-CN" b="1" dirty="0" smtClean="0"/>
              <a:t>lightdb_service.py</a:t>
            </a:r>
            <a:r>
              <a:rPr lang="zh-CN" altLang="en-US" b="1" dirty="0" smtClean="0"/>
              <a:t>进行启停，</a:t>
            </a:r>
            <a:endParaRPr lang="en-US" altLang="zh-CN" b="1" dirty="0" smtClean="0"/>
          </a:p>
          <a:p>
            <a:r>
              <a:rPr lang="zh-CN" altLang="en-US" b="1" dirty="0" smtClean="0"/>
              <a:t>单独启停节点可能导致意料之外的主备切换。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769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683568" y="267494"/>
            <a:ext cx="5904656" cy="504056"/>
          </a:xfrm>
        </p:spPr>
        <p:txBody>
          <a:bodyPr/>
          <a:lstStyle/>
          <a:p>
            <a:r>
              <a:rPr lang="zh-CN" altLang="en-US" b="0" dirty="0" smtClean="0"/>
              <a:t>使用</a:t>
            </a:r>
            <a:r>
              <a:rPr lang="en-US" altLang="zh-CN" b="0" dirty="0" smtClean="0"/>
              <a:t>lightdb_service.py</a:t>
            </a:r>
            <a:r>
              <a:rPr lang="zh-CN" altLang="en-US" b="0" dirty="0" smtClean="0"/>
              <a:t>启停</a:t>
            </a:r>
            <a:r>
              <a:rPr lang="en-US" altLang="zh-CN" b="0" dirty="0" err="1" smtClean="0"/>
              <a:t>lightdb</a:t>
            </a:r>
            <a:r>
              <a:rPr lang="zh-CN" altLang="en-US" b="0" dirty="0" smtClean="0"/>
              <a:t>实例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>
          <a:xfrm>
            <a:off x="683568" y="771550"/>
            <a:ext cx="7783538" cy="3744416"/>
          </a:xfrm>
        </p:spPr>
        <p:txBody>
          <a:bodyPr/>
          <a:lstStyle/>
          <a:p>
            <a:r>
              <a:rPr lang="en-US" altLang="zh-CN" sz="800" dirty="0"/>
              <a:t>[lightdb@hs-10-20-30-193 ~]$ lightdb_service.py --help</a:t>
            </a:r>
          </a:p>
          <a:p>
            <a:r>
              <a:rPr lang="en-US" altLang="zh-CN" sz="800" dirty="0"/>
              <a:t>usage: lightdb_service.py [-h] [-F &lt;</a:t>
            </a:r>
            <a:r>
              <a:rPr lang="en-US" altLang="zh-CN" sz="800" dirty="0" err="1"/>
              <a:t>install_info</a:t>
            </a:r>
            <a:r>
              <a:rPr lang="en-US" altLang="zh-CN" sz="800" dirty="0"/>
              <a:t>&gt;]</a:t>
            </a:r>
          </a:p>
          <a:p>
            <a:r>
              <a:rPr lang="en-US" altLang="zh-CN" sz="800" dirty="0"/>
              <a:t>                          [-c {</a:t>
            </a:r>
            <a:r>
              <a:rPr lang="en-US" altLang="zh-CN" sz="800" dirty="0" err="1"/>
              <a:t>start,stop,restart,status</a:t>
            </a:r>
            <a:r>
              <a:rPr lang="en-US" altLang="zh-CN" sz="800" dirty="0"/>
              <a:t>}] [-C | -D] [-P | -S]</a:t>
            </a:r>
          </a:p>
          <a:p>
            <a:r>
              <a:rPr lang="en-US" altLang="zh-CN" sz="800" dirty="0"/>
              <a:t>                          [-n &lt;</a:t>
            </a:r>
            <a:r>
              <a:rPr lang="en-US" altLang="zh-CN" sz="800" dirty="0" err="1"/>
              <a:t>node_info</a:t>
            </a:r>
            <a:r>
              <a:rPr lang="en-US" altLang="zh-CN" sz="800" dirty="0"/>
              <a:t>&gt;] [--dry-run] [-f]</a:t>
            </a:r>
          </a:p>
          <a:p>
            <a:r>
              <a:rPr lang="en-US" altLang="zh-CN" sz="800" dirty="0"/>
              <a:t>                          [-B &lt;</a:t>
            </a:r>
            <a:r>
              <a:rPr lang="en-US" altLang="zh-CN" sz="800" dirty="0" err="1"/>
              <a:t>parallel_processes</a:t>
            </a:r>
            <a:r>
              <a:rPr lang="en-US" altLang="zh-CN" sz="800" dirty="0"/>
              <a:t>&gt;] [-v] [-q] [-l &lt;directory&gt;]</a:t>
            </a:r>
          </a:p>
          <a:p>
            <a:endParaRPr lang="en-US" altLang="zh-CN" sz="800" dirty="0"/>
          </a:p>
          <a:p>
            <a:r>
              <a:rPr lang="en-US" altLang="zh-CN" sz="800" dirty="0"/>
              <a:t>use for start/stop/restart </a:t>
            </a:r>
            <a:r>
              <a:rPr lang="en-US" altLang="zh-CN" sz="800" dirty="0" err="1"/>
              <a:t>LightDB</a:t>
            </a:r>
            <a:r>
              <a:rPr lang="en-US" altLang="zh-CN" sz="800" dirty="0"/>
              <a:t> service</a:t>
            </a:r>
          </a:p>
          <a:p>
            <a:endParaRPr lang="en-US" altLang="zh-CN" sz="800" dirty="0"/>
          </a:p>
          <a:p>
            <a:r>
              <a:rPr lang="en-US" altLang="zh-CN" sz="800" dirty="0"/>
              <a:t>optional arguments:</a:t>
            </a:r>
          </a:p>
          <a:p>
            <a:r>
              <a:rPr lang="en-US" altLang="zh-CN" sz="800" dirty="0"/>
              <a:t>  -h, --help            show this help message and exit</a:t>
            </a:r>
          </a:p>
          <a:p>
            <a:r>
              <a:rPr lang="en-US" altLang="zh-CN" sz="800" dirty="0"/>
              <a:t>  -F &lt;</a:t>
            </a:r>
            <a:r>
              <a:rPr lang="en-US" altLang="zh-CN" sz="800" dirty="0" err="1"/>
              <a:t>install_info</a:t>
            </a:r>
            <a:r>
              <a:rPr lang="en-US" altLang="zh-CN" sz="800" dirty="0"/>
              <a:t>&gt;, --filename &lt;</a:t>
            </a:r>
            <a:r>
              <a:rPr lang="en-US" altLang="zh-CN" sz="800" dirty="0" err="1"/>
              <a:t>install_info</a:t>
            </a:r>
            <a:r>
              <a:rPr lang="en-US" altLang="zh-CN" sz="800" dirty="0"/>
              <a:t>&gt;</a:t>
            </a:r>
          </a:p>
          <a:p>
            <a:r>
              <a:rPr lang="en-US" altLang="zh-CN" sz="800" dirty="0"/>
              <a:t>                        specifies the path to a </a:t>
            </a:r>
            <a:r>
              <a:rPr lang="en-US" altLang="zh-CN" sz="800" dirty="0" err="1"/>
              <a:t>json</a:t>
            </a:r>
            <a:r>
              <a:rPr lang="en-US" altLang="zh-CN" sz="800" dirty="0"/>
              <a:t> file containing</a:t>
            </a:r>
          </a:p>
          <a:p>
            <a:r>
              <a:rPr lang="en-US" altLang="zh-CN" sz="800" dirty="0"/>
              <a:t>                        installation information(uninstall/</a:t>
            </a:r>
            <a:r>
              <a:rPr lang="en-US" altLang="zh-CN" sz="800" dirty="0" err="1"/>
              <a:t>uninstallFile.json</a:t>
            </a:r>
            <a:r>
              <a:rPr lang="en-US" altLang="zh-CN" sz="800" dirty="0"/>
              <a:t>)</a:t>
            </a:r>
          </a:p>
          <a:p>
            <a:r>
              <a:rPr lang="en-US" altLang="zh-CN" sz="800" dirty="0"/>
              <a:t>  -c {</a:t>
            </a:r>
            <a:r>
              <a:rPr lang="en-US" altLang="zh-CN" sz="800" dirty="0" err="1"/>
              <a:t>start,stop,restart,status</a:t>
            </a:r>
            <a:r>
              <a:rPr lang="en-US" altLang="zh-CN" sz="800" dirty="0"/>
              <a:t>}, --command {</a:t>
            </a:r>
            <a:r>
              <a:rPr lang="en-US" altLang="zh-CN" sz="800" dirty="0" err="1"/>
              <a:t>start,stop,restart,status</a:t>
            </a:r>
            <a:r>
              <a:rPr lang="en-US" altLang="zh-CN" sz="800" dirty="0"/>
              <a:t>}</a:t>
            </a:r>
          </a:p>
          <a:p>
            <a:r>
              <a:rPr lang="en-US" altLang="zh-CN" sz="800" dirty="0"/>
              <a:t>                        start/stop/restart/status </a:t>
            </a:r>
            <a:r>
              <a:rPr lang="en-US" altLang="zh-CN" sz="800" dirty="0" err="1"/>
              <a:t>lightdb</a:t>
            </a:r>
            <a:r>
              <a:rPr lang="en-US" altLang="zh-CN" sz="800" dirty="0"/>
              <a:t> service</a:t>
            </a:r>
          </a:p>
          <a:p>
            <a:r>
              <a:rPr lang="en-US" altLang="zh-CN" sz="800" dirty="0"/>
              <a:t>  -C, --</a:t>
            </a:r>
            <a:r>
              <a:rPr lang="en-US" altLang="zh-CN" sz="800" dirty="0" err="1"/>
              <a:t>cn_only</a:t>
            </a:r>
            <a:r>
              <a:rPr lang="en-US" altLang="zh-CN" sz="800" dirty="0"/>
              <a:t>         only start/stop/restart coordinator node</a:t>
            </a:r>
          </a:p>
          <a:p>
            <a:r>
              <a:rPr lang="en-US" altLang="zh-CN" sz="800" dirty="0"/>
              <a:t>  -D, --</a:t>
            </a:r>
            <a:r>
              <a:rPr lang="en-US" altLang="zh-CN" sz="800" dirty="0" err="1"/>
              <a:t>dn_only</a:t>
            </a:r>
            <a:r>
              <a:rPr lang="en-US" altLang="zh-CN" sz="800" dirty="0"/>
              <a:t>         only start/stop/restart data node</a:t>
            </a:r>
          </a:p>
          <a:p>
            <a:r>
              <a:rPr lang="en-US" altLang="zh-CN" sz="800" dirty="0"/>
              <a:t>  -P, --</a:t>
            </a:r>
            <a:r>
              <a:rPr lang="en-US" altLang="zh-CN" sz="800" dirty="0" err="1"/>
              <a:t>primary_only</a:t>
            </a:r>
            <a:r>
              <a:rPr lang="en-US" altLang="zh-CN" sz="800" dirty="0"/>
              <a:t>    only start/stop/restart primary node for </a:t>
            </a:r>
            <a:r>
              <a:rPr lang="en-US" altLang="zh-CN" sz="800" dirty="0" smtClean="0"/>
              <a:t>primary restart</a:t>
            </a:r>
            <a:endParaRPr lang="en-US" altLang="zh-CN" sz="800" dirty="0"/>
          </a:p>
          <a:p>
            <a:r>
              <a:rPr lang="en-US" altLang="zh-CN" sz="800" dirty="0"/>
              <a:t>  -S, --</a:t>
            </a:r>
            <a:r>
              <a:rPr lang="en-US" altLang="zh-CN" sz="800" dirty="0" err="1"/>
              <a:t>standby_only</a:t>
            </a:r>
            <a:r>
              <a:rPr lang="en-US" altLang="zh-CN" sz="800" dirty="0"/>
              <a:t>    only start/stop/restart standby node for </a:t>
            </a:r>
            <a:r>
              <a:rPr lang="en-US" altLang="zh-CN" sz="800" dirty="0" smtClean="0"/>
              <a:t>standby restart</a:t>
            </a:r>
            <a:endParaRPr lang="en-US" altLang="zh-CN" sz="800" dirty="0"/>
          </a:p>
          <a:p>
            <a:r>
              <a:rPr lang="en-US" altLang="zh-CN" sz="800" dirty="0"/>
              <a:t>  -n &lt;</a:t>
            </a:r>
            <a:r>
              <a:rPr lang="en-US" altLang="zh-CN" sz="800" dirty="0" err="1"/>
              <a:t>node_info</a:t>
            </a:r>
            <a:r>
              <a:rPr lang="en-US" altLang="zh-CN" sz="800" dirty="0"/>
              <a:t>&gt;, --node &lt;</a:t>
            </a:r>
            <a:r>
              <a:rPr lang="en-US" altLang="zh-CN" sz="800" dirty="0" err="1"/>
              <a:t>node_info</a:t>
            </a:r>
            <a:r>
              <a:rPr lang="en-US" altLang="zh-CN" sz="800" dirty="0"/>
              <a:t>&gt;</a:t>
            </a:r>
          </a:p>
          <a:p>
            <a:r>
              <a:rPr lang="en-US" altLang="zh-CN" sz="800" dirty="0"/>
              <a:t>                        only start/stop/restart specified node, </a:t>
            </a:r>
            <a:r>
              <a:rPr lang="en-US" altLang="zh-CN" sz="800" dirty="0" err="1"/>
              <a:t>node_info</a:t>
            </a:r>
            <a:endParaRPr lang="en-US" altLang="zh-CN" sz="800" dirty="0"/>
          </a:p>
          <a:p>
            <a:r>
              <a:rPr lang="en-US" altLang="zh-CN" sz="800" dirty="0"/>
              <a:t>                        </a:t>
            </a:r>
            <a:r>
              <a:rPr lang="en-US" altLang="zh-CN" sz="800" dirty="0" err="1"/>
              <a:t>formart</a:t>
            </a:r>
            <a:r>
              <a:rPr lang="en-US" altLang="zh-CN" sz="800" dirty="0"/>
              <a:t>: </a:t>
            </a:r>
            <a:r>
              <a:rPr lang="en-US" altLang="zh-CN" sz="800" dirty="0" err="1"/>
              <a:t>ip:port</a:t>
            </a:r>
            <a:endParaRPr lang="en-US" altLang="zh-CN" sz="800" dirty="0"/>
          </a:p>
          <a:p>
            <a:r>
              <a:rPr lang="en-US" altLang="zh-CN" sz="800" dirty="0"/>
              <a:t>  --dry-run             show what would happen for action, but don't </a:t>
            </a:r>
            <a:r>
              <a:rPr lang="en-US" altLang="zh-CN" sz="800" dirty="0" smtClean="0"/>
              <a:t>execute  </a:t>
            </a:r>
            <a:r>
              <a:rPr lang="en-US" altLang="zh-CN" sz="800" dirty="0"/>
              <a:t>it</a:t>
            </a:r>
          </a:p>
          <a:p>
            <a:r>
              <a:rPr lang="en-US" altLang="zh-CN" sz="800" dirty="0"/>
              <a:t>  -f, --force           </a:t>
            </a:r>
            <a:r>
              <a:rPr lang="en-US" altLang="zh-CN" sz="800" dirty="0" err="1"/>
              <a:t>force</a:t>
            </a:r>
            <a:r>
              <a:rPr lang="en-US" altLang="zh-CN" sz="800" dirty="0"/>
              <a:t> stop of cluster even if some nodes are </a:t>
            </a:r>
            <a:r>
              <a:rPr lang="en-US" altLang="zh-CN" sz="800" dirty="0" smtClean="0"/>
              <a:t>in incorrect </a:t>
            </a:r>
            <a:r>
              <a:rPr lang="en-US" altLang="zh-CN" sz="800" dirty="0"/>
              <a:t>state, skip incorrect nodes</a:t>
            </a:r>
          </a:p>
          <a:p>
            <a:r>
              <a:rPr lang="en-US" altLang="zh-CN" sz="800" dirty="0"/>
              <a:t>  -B &lt;</a:t>
            </a:r>
            <a:r>
              <a:rPr lang="en-US" altLang="zh-CN" sz="800" dirty="0" err="1"/>
              <a:t>parallel_processes</a:t>
            </a:r>
            <a:r>
              <a:rPr lang="en-US" altLang="zh-CN" sz="800" dirty="0"/>
              <a:t>&gt;, --parallel &lt;</a:t>
            </a:r>
            <a:r>
              <a:rPr lang="en-US" altLang="zh-CN" sz="800" dirty="0" err="1"/>
              <a:t>parallel_processes</a:t>
            </a:r>
            <a:r>
              <a:rPr lang="en-US" altLang="zh-CN" sz="800" dirty="0" smtClean="0"/>
              <a:t>&gt; number </a:t>
            </a:r>
            <a:r>
              <a:rPr lang="en-US" altLang="zh-CN" sz="800" dirty="0"/>
              <a:t>of segment hosts to run in parallel. Default </a:t>
            </a:r>
            <a:r>
              <a:rPr lang="en-US" altLang="zh-CN" sz="800" dirty="0" smtClean="0"/>
              <a:t>is 1</a:t>
            </a:r>
            <a:endParaRPr lang="en-US" altLang="zh-CN" sz="800" dirty="0"/>
          </a:p>
          <a:p>
            <a:r>
              <a:rPr lang="en-US" altLang="zh-CN" sz="800" dirty="0"/>
              <a:t>  -v, --verbose         debug print</a:t>
            </a:r>
          </a:p>
          <a:p>
            <a:r>
              <a:rPr lang="en-US" altLang="zh-CN" sz="800" dirty="0"/>
              <a:t>  -q, --quiet           suppress status messages for </a:t>
            </a:r>
            <a:r>
              <a:rPr lang="en-US" altLang="zh-CN" sz="800" dirty="0" err="1"/>
              <a:t>stdout</a:t>
            </a:r>
            <a:r>
              <a:rPr lang="en-US" altLang="zh-CN" sz="800" dirty="0"/>
              <a:t> logging</a:t>
            </a:r>
          </a:p>
          <a:p>
            <a:r>
              <a:rPr lang="en-US" altLang="zh-CN" sz="800" dirty="0"/>
              <a:t>  -l &lt;directory&gt;, --</a:t>
            </a:r>
            <a:r>
              <a:rPr lang="en-US" altLang="zh-CN" sz="800" dirty="0" err="1"/>
              <a:t>log_dir</a:t>
            </a:r>
            <a:r>
              <a:rPr lang="en-US" altLang="zh-CN" sz="800" dirty="0"/>
              <a:t> &lt;directory</a:t>
            </a:r>
            <a:r>
              <a:rPr lang="en-US" altLang="zh-CN" sz="800" dirty="0" smtClean="0"/>
              <a:t>&gt; </a:t>
            </a:r>
            <a:r>
              <a:rPr lang="en-US" altLang="zh-CN" sz="800" dirty="0" err="1" smtClean="0"/>
              <a:t>Logfile</a:t>
            </a:r>
            <a:r>
              <a:rPr lang="en-US" altLang="zh-CN" sz="800" dirty="0" smtClean="0"/>
              <a:t> </a:t>
            </a:r>
            <a:r>
              <a:rPr lang="en-US" altLang="zh-CN" sz="800" dirty="0"/>
              <a:t>directory, default is /</a:t>
            </a:r>
            <a:r>
              <a:rPr lang="en-US" altLang="zh-CN" sz="800" dirty="0" err="1" smtClean="0"/>
              <a:t>tmp</a:t>
            </a:r>
            <a:r>
              <a:rPr lang="en-US" altLang="zh-CN" sz="800" dirty="0" smtClean="0"/>
              <a:t>/</a:t>
            </a:r>
            <a:r>
              <a:rPr lang="en-US" altLang="zh-CN" sz="800" dirty="0" err="1" smtClean="0"/>
              <a:t>ltAdminLogs</a:t>
            </a:r>
            <a:endParaRPr lang="en-US" altLang="zh-CN" sz="800" dirty="0"/>
          </a:p>
        </p:txBody>
      </p:sp>
      <p:sp>
        <p:nvSpPr>
          <p:cNvPr id="3" name="矩形 2"/>
          <p:cNvSpPr/>
          <p:nvPr/>
        </p:nvSpPr>
        <p:spPr>
          <a:xfrm>
            <a:off x="467544" y="4227934"/>
            <a:ext cx="84249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[lightdb@hs-10-20-30-193 ~]$ lightdb_service.py -S -c restart -n 10.20.30.193:5438</a:t>
            </a:r>
          </a:p>
          <a:p>
            <a:r>
              <a:rPr lang="zh-CN" altLang="en-US" sz="1100" dirty="0"/>
              <a:t>20221204:14:42:05:[MainProcess][ERROR]:lightdb_service.py: error: --node can't used with cn_only or dn_only or primary_only or standby_only</a:t>
            </a:r>
          </a:p>
          <a:p>
            <a:r>
              <a:rPr lang="zh-CN" altLang="en-US" sz="1100" dirty="0"/>
              <a:t>[lightdb@hs-10-20-30-193 ~]$ lightdb_service.py -S -c restart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99992" y="185167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可用于集中式管理高可用、分布式部署，集群感知的命令行工具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77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使用</a:t>
            </a:r>
            <a:r>
              <a:rPr lang="en-US" altLang="zh-CN" b="0" dirty="0" err="1" smtClean="0"/>
              <a:t>ltsql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>
          <a:xfrm>
            <a:off x="683568" y="771550"/>
            <a:ext cx="7783538" cy="3025055"/>
          </a:xfrm>
        </p:spPr>
        <p:txBody>
          <a:bodyPr/>
          <a:lstStyle/>
          <a:p>
            <a:r>
              <a:rPr lang="zh-CN" altLang="en-US" sz="900" dirty="0" smtClean="0"/>
              <a:t>和</a:t>
            </a:r>
            <a:r>
              <a:rPr lang="en-US" altLang="zh-CN" sz="900" dirty="0" smtClean="0"/>
              <a:t>oracle </a:t>
            </a:r>
            <a:r>
              <a:rPr lang="en-US" altLang="zh-CN" sz="900" dirty="0" err="1" smtClean="0"/>
              <a:t>sql</a:t>
            </a:r>
            <a:r>
              <a:rPr lang="en-US" altLang="zh-CN" sz="900" dirty="0" smtClean="0"/>
              <a:t>*plus</a:t>
            </a:r>
            <a:r>
              <a:rPr lang="zh-CN" altLang="en-US" sz="900" dirty="0" smtClean="0"/>
              <a:t>非常像。</a:t>
            </a:r>
            <a:endParaRPr lang="en-US" altLang="zh-CN" sz="900" dirty="0" smtClean="0"/>
          </a:p>
          <a:p>
            <a:r>
              <a:rPr lang="en-US" altLang="zh-CN" sz="900" dirty="0" smtClean="0"/>
              <a:t>[</a:t>
            </a:r>
            <a:r>
              <a:rPr lang="en-US" altLang="zh-CN" sz="900" dirty="0"/>
              <a:t>lightdb@hs-10-20-30-193 ~]$ </a:t>
            </a:r>
            <a:r>
              <a:rPr lang="en-US" altLang="zh-CN" sz="900" dirty="0" err="1"/>
              <a:t>ltsql</a:t>
            </a:r>
            <a:r>
              <a:rPr lang="en-US" altLang="zh-CN" sz="900" dirty="0"/>
              <a:t> --help</a:t>
            </a:r>
          </a:p>
          <a:p>
            <a:r>
              <a:rPr lang="en-US" altLang="zh-CN" sz="900" dirty="0" err="1"/>
              <a:t>ltsql</a:t>
            </a:r>
            <a:r>
              <a:rPr lang="en-US" altLang="zh-CN" sz="900" dirty="0"/>
              <a:t> is the </a:t>
            </a:r>
            <a:r>
              <a:rPr lang="en-US" altLang="zh-CN" sz="900" dirty="0" err="1"/>
              <a:t>LightDB</a:t>
            </a:r>
            <a:r>
              <a:rPr lang="en-US" altLang="zh-CN" sz="900" dirty="0"/>
              <a:t> interactive terminal.</a:t>
            </a:r>
          </a:p>
          <a:p>
            <a:endParaRPr lang="en-US" altLang="zh-CN" sz="900" dirty="0"/>
          </a:p>
          <a:p>
            <a:r>
              <a:rPr lang="en-US" altLang="zh-CN" sz="900" dirty="0"/>
              <a:t>Usage:</a:t>
            </a:r>
          </a:p>
          <a:p>
            <a:r>
              <a:rPr lang="en-US" altLang="zh-CN" sz="900" dirty="0"/>
              <a:t>  </a:t>
            </a:r>
            <a:r>
              <a:rPr lang="en-US" altLang="zh-CN" sz="900" dirty="0" err="1"/>
              <a:t>ltsql</a:t>
            </a:r>
            <a:r>
              <a:rPr lang="en-US" altLang="zh-CN" sz="900" dirty="0"/>
              <a:t> [OPTION]... [DBNAME [USERNAME]]</a:t>
            </a:r>
          </a:p>
          <a:p>
            <a:endParaRPr lang="en-US" altLang="zh-CN" sz="900" dirty="0"/>
          </a:p>
          <a:p>
            <a:r>
              <a:rPr lang="en-US" altLang="zh-CN" sz="900" dirty="0"/>
              <a:t>General options:</a:t>
            </a:r>
          </a:p>
          <a:p>
            <a:r>
              <a:rPr lang="en-US" altLang="zh-CN" sz="900" dirty="0"/>
              <a:t>  -c, --command=COMMAND    run only single command (SQL or internal) and exit</a:t>
            </a:r>
          </a:p>
          <a:p>
            <a:r>
              <a:rPr lang="en-US" altLang="zh-CN" sz="900" dirty="0"/>
              <a:t>  -d, --</a:t>
            </a:r>
            <a:r>
              <a:rPr lang="en-US" altLang="zh-CN" sz="900" dirty="0" err="1"/>
              <a:t>dbname</a:t>
            </a:r>
            <a:r>
              <a:rPr lang="en-US" altLang="zh-CN" sz="900" dirty="0"/>
              <a:t>=DBNAME      database name to connect to (default: "</a:t>
            </a:r>
            <a:r>
              <a:rPr lang="en-US" altLang="zh-CN" sz="900" dirty="0" err="1"/>
              <a:t>lt_test</a:t>
            </a:r>
            <a:r>
              <a:rPr lang="en-US" altLang="zh-CN" sz="900" dirty="0"/>
              <a:t>")</a:t>
            </a:r>
          </a:p>
          <a:p>
            <a:r>
              <a:rPr lang="en-US" altLang="zh-CN" sz="900" dirty="0"/>
              <a:t>  -f, --file=FILENAME      execute commands from file, then exit</a:t>
            </a:r>
          </a:p>
          <a:p>
            <a:r>
              <a:rPr lang="en-US" altLang="zh-CN" sz="900" dirty="0"/>
              <a:t>  -l, --list               </a:t>
            </a:r>
            <a:r>
              <a:rPr lang="en-US" altLang="zh-CN" sz="900" dirty="0" err="1"/>
              <a:t>list</a:t>
            </a:r>
            <a:r>
              <a:rPr lang="en-US" altLang="zh-CN" sz="900" dirty="0"/>
              <a:t> available databases, then exit</a:t>
            </a:r>
          </a:p>
          <a:p>
            <a:r>
              <a:rPr lang="en-US" altLang="zh-CN" sz="900" dirty="0"/>
              <a:t>  -v, --set=, --</a:t>
            </a:r>
            <a:r>
              <a:rPr lang="en-US" altLang="zh-CN" sz="900" dirty="0" smtClean="0"/>
              <a:t>variable=NAME=VALUE set </a:t>
            </a:r>
            <a:r>
              <a:rPr lang="en-US" altLang="zh-CN" sz="900" dirty="0" err="1"/>
              <a:t>ltsql</a:t>
            </a:r>
            <a:r>
              <a:rPr lang="en-US" altLang="zh-CN" sz="900" dirty="0"/>
              <a:t> variable NAME to </a:t>
            </a:r>
            <a:r>
              <a:rPr lang="en-US" altLang="zh-CN" sz="900" dirty="0" smtClean="0"/>
              <a:t>VALUE (</a:t>
            </a:r>
            <a:r>
              <a:rPr lang="en-US" altLang="zh-CN" sz="900" dirty="0"/>
              <a:t>e.g., -v ON_ERROR_STOP=1)</a:t>
            </a:r>
          </a:p>
          <a:p>
            <a:r>
              <a:rPr lang="en-US" altLang="zh-CN" sz="900" dirty="0"/>
              <a:t>  -V, --version            output version information, then exit</a:t>
            </a:r>
          </a:p>
          <a:p>
            <a:r>
              <a:rPr lang="en-US" altLang="zh-CN" sz="900" dirty="0"/>
              <a:t>  -X, --no-</a:t>
            </a:r>
            <a:r>
              <a:rPr lang="en-US" altLang="zh-CN" sz="900" dirty="0" err="1"/>
              <a:t>ltsqlrc</a:t>
            </a:r>
            <a:r>
              <a:rPr lang="en-US" altLang="zh-CN" sz="900" dirty="0"/>
              <a:t>          do not read startup file (~/.</a:t>
            </a:r>
            <a:r>
              <a:rPr lang="en-US" altLang="zh-CN" sz="900" dirty="0" err="1"/>
              <a:t>ltsqlrc</a:t>
            </a:r>
            <a:r>
              <a:rPr lang="en-US" altLang="zh-CN" sz="900" dirty="0"/>
              <a:t>)</a:t>
            </a:r>
          </a:p>
          <a:p>
            <a:r>
              <a:rPr lang="en-US" altLang="zh-CN" sz="900" dirty="0"/>
              <a:t>  -1 ("one"), --</a:t>
            </a:r>
            <a:r>
              <a:rPr lang="en-US" altLang="zh-CN" sz="900" dirty="0" smtClean="0"/>
              <a:t>single-transaction execute </a:t>
            </a:r>
            <a:r>
              <a:rPr lang="en-US" altLang="zh-CN" sz="900" dirty="0"/>
              <a:t>as a single transaction (if non-interactive)</a:t>
            </a:r>
          </a:p>
          <a:p>
            <a:endParaRPr lang="en-US" altLang="zh-CN" sz="900" dirty="0" smtClean="0"/>
          </a:p>
          <a:p>
            <a:r>
              <a:rPr lang="en-US" altLang="zh-CN" sz="900" dirty="0" smtClean="0"/>
              <a:t>[zjh@hs-10-20-30-193 ~]$ </a:t>
            </a:r>
            <a:r>
              <a:rPr lang="en-US" altLang="zh-CN" sz="900" dirty="0" err="1" smtClean="0"/>
              <a:t>ltsql</a:t>
            </a:r>
            <a:r>
              <a:rPr lang="en-US" altLang="zh-CN" sz="900" dirty="0" smtClean="0"/>
              <a:t> -p5438 -</a:t>
            </a:r>
            <a:r>
              <a:rPr lang="en-US" altLang="zh-CN" sz="900" dirty="0" err="1" smtClean="0"/>
              <a:t>Ulightdb</a:t>
            </a:r>
            <a:r>
              <a:rPr lang="en-US" altLang="zh-CN" sz="900" dirty="0" smtClean="0"/>
              <a:t> </a:t>
            </a:r>
          </a:p>
          <a:p>
            <a:r>
              <a:rPr lang="en-US" altLang="zh-CN" sz="900" dirty="0" err="1" smtClean="0"/>
              <a:t>ltsql</a:t>
            </a:r>
            <a:r>
              <a:rPr lang="en-US" altLang="zh-CN" sz="900" dirty="0" smtClean="0"/>
              <a:t> (13.8-22.3)</a:t>
            </a:r>
          </a:p>
          <a:p>
            <a:r>
              <a:rPr lang="en-US" altLang="zh-CN" sz="900" dirty="0" smtClean="0"/>
              <a:t>Type "help" for help.</a:t>
            </a:r>
          </a:p>
          <a:p>
            <a:endParaRPr lang="en-US" altLang="zh-CN" sz="900" dirty="0"/>
          </a:p>
          <a:p>
            <a:r>
              <a:rPr lang="en-US" altLang="zh-CN" sz="900" dirty="0" err="1"/>
              <a:t>lightdb@lt_test</a:t>
            </a:r>
            <a:r>
              <a:rPr lang="en-US" altLang="zh-CN" sz="900" dirty="0"/>
              <a:t>=# show </a:t>
            </a:r>
            <a:r>
              <a:rPr lang="en-US" altLang="zh-CN" sz="900" dirty="0" smtClean="0"/>
              <a:t>%</a:t>
            </a:r>
            <a:r>
              <a:rPr lang="en-US" altLang="zh-CN" sz="900" dirty="0" err="1" smtClean="0"/>
              <a:t>lightdb_version</a:t>
            </a:r>
            <a:r>
              <a:rPr lang="en-US" altLang="zh-CN" sz="900" dirty="0"/>
              <a:t>%;</a:t>
            </a:r>
          </a:p>
          <a:p>
            <a:r>
              <a:rPr lang="en-US" altLang="zh-CN" sz="900" dirty="0"/>
              <a:t>           name           |  setting  |                    description                    </a:t>
            </a:r>
          </a:p>
          <a:p>
            <a:r>
              <a:rPr lang="en-US" altLang="zh-CN" sz="900" dirty="0"/>
              <a:t>--------------------------+-----------+---------------------------------------------------</a:t>
            </a:r>
          </a:p>
          <a:p>
            <a:r>
              <a:rPr lang="en-US" altLang="zh-CN" sz="900" dirty="0"/>
              <a:t> </a:t>
            </a:r>
            <a:r>
              <a:rPr lang="en-US" altLang="zh-CN" sz="900" dirty="0" err="1"/>
              <a:t>lightdb_server_version</a:t>
            </a:r>
            <a:r>
              <a:rPr lang="en-US" altLang="zh-CN" sz="900" dirty="0"/>
              <a:t>   | 13.8-22.3 | Shows the </a:t>
            </a:r>
            <a:r>
              <a:rPr lang="en-US" altLang="zh-CN" sz="900" dirty="0" err="1"/>
              <a:t>LightDB</a:t>
            </a:r>
            <a:r>
              <a:rPr lang="en-US" altLang="zh-CN" sz="900" dirty="0"/>
              <a:t> server version</a:t>
            </a:r>
            <a:r>
              <a:rPr lang="en-US" altLang="zh-CN" sz="900" dirty="0" smtClean="0"/>
              <a:t>.</a:t>
            </a:r>
          </a:p>
          <a:p>
            <a:endParaRPr lang="zh-CN" altLang="en-US" sz="9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15766"/>
            <a:ext cx="3581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0" dirty="0" smtClean="0"/>
              <a:t>shell</a:t>
            </a:r>
            <a:r>
              <a:rPr lang="zh-CN" altLang="en-US" b="0" dirty="0" smtClean="0"/>
              <a:t>调用</a:t>
            </a:r>
            <a:r>
              <a:rPr lang="en-US" altLang="zh-CN" b="0" dirty="0" err="1" smtClean="0"/>
              <a:t>ltsql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[lightdb@hs-10-20-30-193 ~]$ </a:t>
            </a:r>
            <a:r>
              <a:rPr lang="en-US" altLang="zh-CN" dirty="0" err="1">
                <a:solidFill>
                  <a:schemeClr val="tx1"/>
                </a:solidFill>
              </a:rPr>
              <a:t>ltsql</a:t>
            </a:r>
            <a:r>
              <a:rPr lang="en-US" altLang="zh-CN" dirty="0">
                <a:solidFill>
                  <a:schemeClr val="tx1"/>
                </a:solidFill>
              </a:rPr>
              <a:t> -h127.0.0.1 -p5438 -</a:t>
            </a:r>
            <a:r>
              <a:rPr lang="en-US" altLang="zh-CN" dirty="0" err="1">
                <a:solidFill>
                  <a:schemeClr val="tx1"/>
                </a:solidFill>
              </a:rPr>
              <a:t>Aqtc</a:t>
            </a:r>
            <a:r>
              <a:rPr lang="en-US" altLang="zh-CN" dirty="0">
                <a:solidFill>
                  <a:schemeClr val="tx1"/>
                </a:solidFill>
              </a:rPr>
              <a:t> "SELECT * from foo";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中华人民共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$ </a:t>
            </a:r>
            <a:r>
              <a:rPr lang="en-US" altLang="zh-CN" dirty="0" err="1">
                <a:solidFill>
                  <a:schemeClr val="tx1"/>
                </a:solidFill>
              </a:rPr>
              <a:t>ltsql</a:t>
            </a:r>
            <a:r>
              <a:rPr lang="en-US" altLang="zh-CN" dirty="0">
                <a:solidFill>
                  <a:schemeClr val="tx1"/>
                </a:solidFill>
              </a:rPr>
              <a:t> -</a:t>
            </a:r>
            <a:r>
              <a:rPr lang="en-US" altLang="zh-CN" dirty="0" err="1">
                <a:solidFill>
                  <a:schemeClr val="tx1"/>
                </a:solidFill>
              </a:rPr>
              <a:t>Aqtc</a:t>
            </a:r>
            <a:r>
              <a:rPr lang="en-US" altLang="zh-CN" dirty="0">
                <a:solidFill>
                  <a:schemeClr val="tx1"/>
                </a:solidFill>
              </a:rPr>
              <a:t> "SELECT </a:t>
            </a:r>
            <a:r>
              <a:rPr lang="en-US" altLang="zh-CN" dirty="0" err="1">
                <a:solidFill>
                  <a:schemeClr val="tx1"/>
                </a:solidFill>
              </a:rPr>
              <a:t>get_pwr</a:t>
            </a:r>
            <a:r>
              <a:rPr lang="en-US" altLang="zh-CN" dirty="0">
                <a:solidFill>
                  <a:schemeClr val="tx1"/>
                </a:solidFill>
              </a:rPr>
              <a:t>(480,482)" -o report_480_482.html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1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0" dirty="0" err="1" smtClean="0"/>
              <a:t>ltsql</a:t>
            </a:r>
            <a:r>
              <a:rPr lang="zh-CN" altLang="en-US" b="0" dirty="0" smtClean="0"/>
              <a:t>执行</a:t>
            </a:r>
            <a:r>
              <a:rPr lang="en-US" altLang="zh-CN" b="0" dirty="0" err="1" smtClean="0"/>
              <a:t>sql</a:t>
            </a:r>
            <a:r>
              <a:rPr lang="zh-CN" altLang="en-US" b="0" dirty="0" smtClean="0"/>
              <a:t>文件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sz="1050" dirty="0">
                <a:solidFill>
                  <a:schemeClr val="tx1"/>
                </a:solidFill>
              </a:rPr>
              <a:t>[lightdb@hs-10-20-30-193 ~]$ </a:t>
            </a:r>
            <a:r>
              <a:rPr lang="en-US" altLang="zh-CN" sz="1050" dirty="0" err="1">
                <a:solidFill>
                  <a:schemeClr val="tx1"/>
                </a:solidFill>
              </a:rPr>
              <a:t>ltsql</a:t>
            </a:r>
            <a:r>
              <a:rPr lang="en-US" altLang="zh-CN" sz="1050" dirty="0">
                <a:solidFill>
                  <a:schemeClr val="tx1"/>
                </a:solidFill>
              </a:rPr>
              <a:t> -h 127.0.0.1 -p 5438 -U 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 -d </a:t>
            </a:r>
            <a:r>
              <a:rPr lang="en-US" altLang="zh-CN" sz="1050" dirty="0" err="1">
                <a:solidFill>
                  <a:schemeClr val="tx1"/>
                </a:solidFill>
              </a:rPr>
              <a:t>lt_test</a:t>
            </a:r>
            <a:r>
              <a:rPr lang="en-US" altLang="zh-CN" sz="1050" dirty="0">
                <a:solidFill>
                  <a:schemeClr val="tx1"/>
                </a:solidFill>
              </a:rPr>
              <a:t> --single-transaction </a:t>
            </a:r>
            <a:r>
              <a:rPr lang="en-US" altLang="zh-CN" sz="1050" dirty="0">
                <a:solidFill>
                  <a:srgbClr val="FF0000"/>
                </a:solidFill>
              </a:rPr>
              <a:t>-f </a:t>
            </a:r>
            <a:r>
              <a:rPr lang="en-US" altLang="zh-CN" sz="1050" dirty="0">
                <a:solidFill>
                  <a:schemeClr val="tx1"/>
                </a:solidFill>
              </a:rPr>
              <a:t>/home/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/</a:t>
            </a:r>
            <a:r>
              <a:rPr lang="en-US" altLang="zh-CN" sz="1050" dirty="0" err="1">
                <a:solidFill>
                  <a:schemeClr val="tx1"/>
                </a:solidFill>
              </a:rPr>
              <a:t>batch.sql</a:t>
            </a:r>
            <a:r>
              <a:rPr lang="en-US" altLang="zh-CN" sz="1050" dirty="0">
                <a:solidFill>
                  <a:schemeClr val="tx1"/>
                </a:solidFill>
              </a:rPr>
              <a:t> &gt; /home/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/batch.log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[lightdb@hs-10-20-30-193 ~]$ cat batch.log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     a      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------------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 </a:t>
            </a:r>
            <a:r>
              <a:rPr lang="zh-CN" altLang="en-US" sz="1050" dirty="0">
                <a:solidFill>
                  <a:schemeClr val="tx1"/>
                </a:solidFill>
              </a:rPr>
              <a:t>中华人民共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(1 row)</a:t>
            </a:r>
          </a:p>
          <a:p>
            <a:endParaRPr lang="en-US" altLang="zh-CN" sz="1050" dirty="0">
              <a:solidFill>
                <a:schemeClr val="tx1"/>
              </a:solidFill>
            </a:endParaRPr>
          </a:p>
          <a:p>
            <a:r>
              <a:rPr lang="en-US" altLang="zh-CN" sz="1050" dirty="0">
                <a:solidFill>
                  <a:schemeClr val="tx1"/>
                </a:solidFill>
              </a:rPr>
              <a:t>[lightdb@hs-10-20-30-193 ~]$ </a:t>
            </a:r>
            <a:r>
              <a:rPr lang="en-US" altLang="zh-CN" sz="1050" dirty="0" err="1">
                <a:solidFill>
                  <a:schemeClr val="tx1"/>
                </a:solidFill>
              </a:rPr>
              <a:t>ltsql</a:t>
            </a:r>
            <a:r>
              <a:rPr lang="en-US" altLang="zh-CN" sz="1050" dirty="0">
                <a:solidFill>
                  <a:schemeClr val="tx1"/>
                </a:solidFill>
              </a:rPr>
              <a:t> -h 127.0.0.1 -p 5438 -U 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 -d </a:t>
            </a:r>
            <a:r>
              <a:rPr lang="en-US" altLang="zh-CN" sz="1050" dirty="0" err="1">
                <a:solidFill>
                  <a:schemeClr val="tx1"/>
                </a:solidFill>
              </a:rPr>
              <a:t>lt_test</a:t>
            </a:r>
            <a:r>
              <a:rPr lang="en-US" altLang="zh-CN" sz="1050" dirty="0">
                <a:solidFill>
                  <a:schemeClr val="tx1"/>
                </a:solidFill>
              </a:rPr>
              <a:t> --single-transaction </a:t>
            </a:r>
            <a:r>
              <a:rPr lang="en-US" altLang="zh-CN" sz="1050" dirty="0">
                <a:solidFill>
                  <a:srgbClr val="FF0000"/>
                </a:solidFill>
              </a:rPr>
              <a:t>-t -f </a:t>
            </a:r>
            <a:r>
              <a:rPr lang="en-US" altLang="zh-CN" sz="1050" dirty="0">
                <a:solidFill>
                  <a:schemeClr val="tx1"/>
                </a:solidFill>
              </a:rPr>
              <a:t>/home/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/</a:t>
            </a:r>
            <a:r>
              <a:rPr lang="en-US" altLang="zh-CN" sz="1050" dirty="0" err="1">
                <a:solidFill>
                  <a:schemeClr val="tx1"/>
                </a:solidFill>
              </a:rPr>
              <a:t>batch.sql</a:t>
            </a:r>
            <a:r>
              <a:rPr lang="en-US" altLang="zh-CN" sz="1050" dirty="0">
                <a:solidFill>
                  <a:schemeClr val="tx1"/>
                </a:solidFill>
              </a:rPr>
              <a:t> &gt; /home/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/batch.log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[lightdb@hs-10-20-30-193 ~]$ cat batch.log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 </a:t>
            </a:r>
            <a:r>
              <a:rPr lang="zh-CN" altLang="en-US" sz="1050" dirty="0">
                <a:solidFill>
                  <a:schemeClr val="tx1"/>
                </a:solidFill>
              </a:rPr>
              <a:t>中华人民共</a:t>
            </a:r>
          </a:p>
          <a:p>
            <a:endParaRPr lang="zh-CN" altLang="en-US" sz="1050" dirty="0">
              <a:solidFill>
                <a:schemeClr val="tx1"/>
              </a:solidFill>
            </a:endParaRPr>
          </a:p>
          <a:p>
            <a:r>
              <a:rPr lang="en-US" altLang="zh-CN" sz="1050" dirty="0">
                <a:solidFill>
                  <a:schemeClr val="tx1"/>
                </a:solidFill>
              </a:rPr>
              <a:t>[lightdb@hs-10-20-30-193 ~]$ cat </a:t>
            </a:r>
            <a:r>
              <a:rPr lang="en-US" altLang="zh-CN" sz="1050" dirty="0" err="1">
                <a:solidFill>
                  <a:schemeClr val="tx1"/>
                </a:solidFill>
              </a:rPr>
              <a:t>batch.sql</a:t>
            </a:r>
            <a:r>
              <a:rPr lang="en-US" altLang="zh-CN" sz="105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select * from foo</a:t>
            </a:r>
            <a:r>
              <a:rPr lang="en-US" altLang="zh-CN" sz="1050" dirty="0" smtClean="0">
                <a:solidFill>
                  <a:schemeClr val="tx1"/>
                </a:solidFill>
              </a:rPr>
              <a:t>;</a:t>
            </a:r>
          </a:p>
          <a:p>
            <a:endParaRPr lang="en-US" altLang="zh-CN" sz="1050" dirty="0">
              <a:solidFill>
                <a:schemeClr val="tx1"/>
              </a:solidFill>
            </a:endParaRPr>
          </a:p>
          <a:p>
            <a:endParaRPr lang="en-US" altLang="zh-CN" sz="1050" dirty="0">
              <a:solidFill>
                <a:schemeClr val="tx1"/>
              </a:solidFill>
            </a:endParaRPr>
          </a:p>
          <a:p>
            <a:r>
              <a:rPr lang="en-US" altLang="zh-CN" sz="1050" dirty="0" err="1">
                <a:solidFill>
                  <a:schemeClr val="tx1"/>
                </a:solidFill>
              </a:rPr>
              <a:t>lightdb@lt_test</a:t>
            </a:r>
            <a:r>
              <a:rPr lang="en-US" altLang="zh-CN" sz="1050" dirty="0">
                <a:solidFill>
                  <a:schemeClr val="tx1"/>
                </a:solidFill>
              </a:rPr>
              <a:t>=# \</a:t>
            </a:r>
            <a:r>
              <a:rPr lang="en-US" altLang="zh-CN" sz="1050" dirty="0" err="1">
                <a:solidFill>
                  <a:schemeClr val="tx1"/>
                </a:solidFill>
              </a:rPr>
              <a:t>i</a:t>
            </a:r>
            <a:r>
              <a:rPr lang="en-US" altLang="zh-CN" sz="1050" dirty="0">
                <a:solidFill>
                  <a:schemeClr val="tx1"/>
                </a:solidFill>
              </a:rPr>
              <a:t> /home/</a:t>
            </a:r>
            <a:r>
              <a:rPr lang="en-US" altLang="zh-CN" sz="1050" dirty="0" err="1">
                <a:solidFill>
                  <a:schemeClr val="tx1"/>
                </a:solidFill>
              </a:rPr>
              <a:t>lightdb</a:t>
            </a:r>
            <a:r>
              <a:rPr lang="en-US" altLang="zh-CN" sz="1050" dirty="0">
                <a:solidFill>
                  <a:schemeClr val="tx1"/>
                </a:solidFill>
              </a:rPr>
              <a:t>/</a:t>
            </a:r>
            <a:r>
              <a:rPr lang="en-US" altLang="zh-CN" sz="1050" dirty="0" err="1">
                <a:solidFill>
                  <a:schemeClr val="tx1"/>
                </a:solidFill>
              </a:rPr>
              <a:t>batch.sql</a:t>
            </a:r>
            <a:endParaRPr lang="en-US" altLang="zh-CN" sz="1050" dirty="0">
              <a:solidFill>
                <a:schemeClr val="tx1"/>
              </a:solidFill>
            </a:endParaRPr>
          </a:p>
          <a:p>
            <a:r>
              <a:rPr lang="en-US" altLang="zh-CN" sz="1050" dirty="0">
                <a:solidFill>
                  <a:schemeClr val="tx1"/>
                </a:solidFill>
              </a:rPr>
              <a:t>     a      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------------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 </a:t>
            </a:r>
            <a:r>
              <a:rPr lang="zh-CN" altLang="en-US" sz="1050" dirty="0">
                <a:solidFill>
                  <a:schemeClr val="tx1"/>
                </a:solidFill>
              </a:rPr>
              <a:t>中华人民共</a:t>
            </a:r>
          </a:p>
          <a:p>
            <a:r>
              <a:rPr lang="en-US" altLang="zh-CN" sz="1050" dirty="0">
                <a:solidFill>
                  <a:schemeClr val="tx1"/>
                </a:solidFill>
              </a:rPr>
              <a:t>(1 row)</a:t>
            </a:r>
          </a:p>
          <a:p>
            <a:endParaRPr lang="en-US" altLang="zh-CN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数据字典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03648" y="4299942"/>
            <a:ext cx="35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pg</a:t>
            </a:r>
            <a:r>
              <a:rPr lang="en-US" altLang="zh-CN" dirty="0" smtClean="0"/>
              <a:t>_</a:t>
            </a:r>
            <a:r>
              <a:rPr lang="zh-CN" altLang="en-US" dirty="0" smtClean="0"/>
              <a:t>开头，但不是</a:t>
            </a:r>
            <a:r>
              <a:rPr lang="en-US" altLang="zh-CN" dirty="0" err="1" smtClean="0"/>
              <a:t>pg_stat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pg_statio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1550"/>
            <a:ext cx="8393955" cy="38075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477" y="669833"/>
            <a:ext cx="5526757" cy="404938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27584" y="4174665"/>
            <a:ext cx="7618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http://</a:t>
            </a:r>
            <a:r>
              <a:rPr lang="en-US" altLang="zh-CN" dirty="0" smtClean="0">
                <a:hlinkClick r:id="rId4"/>
              </a:rPr>
              <a:t>www.light-pg.com/docs/lightdb/13.8-22.3/information-schema.html</a:t>
            </a:r>
            <a:endParaRPr lang="en-US" altLang="zh-CN" dirty="0" smtClean="0"/>
          </a:p>
          <a:p>
            <a:r>
              <a:rPr lang="zh-CN" altLang="en-US" dirty="0" smtClean="0"/>
              <a:t>对于大部分字典查询，推荐使用</a:t>
            </a:r>
            <a:r>
              <a:rPr lang="en-US" altLang="zh-CN" dirty="0" err="1" smtClean="0"/>
              <a:t>information_schema.xxx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54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数据库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数据库是一个关系型数据库管理系统，它提供了一种全面、开放、集成的方法来管理数据。</a:t>
            </a:r>
            <a:endParaRPr lang="en-US" altLang="zh-CN" dirty="0" smtClean="0"/>
          </a:p>
          <a:p>
            <a:r>
              <a:rPr lang="zh-CN" altLang="en-US" dirty="0" smtClean="0"/>
              <a:t>它由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软件和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数据库组成。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211960" y="465998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92367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作为</a:t>
            </a:r>
            <a:r>
              <a:rPr lang="zh-CN" altLang="en-US" dirty="0"/>
              <a:t>一款</a:t>
            </a:r>
            <a:r>
              <a:rPr lang="en-US" altLang="zh-CN" dirty="0"/>
              <a:t>100% </a:t>
            </a:r>
            <a:r>
              <a:rPr lang="zh-CN" altLang="en-US" dirty="0"/>
              <a:t>兼容</a:t>
            </a:r>
            <a:r>
              <a:rPr lang="en-US" altLang="zh-CN" dirty="0"/>
              <a:t>PostgreSQL</a:t>
            </a:r>
            <a:r>
              <a:rPr lang="zh-CN" altLang="en-US" dirty="0"/>
              <a:t>生态</a:t>
            </a:r>
            <a:r>
              <a:rPr lang="zh-CN" altLang="en-US" dirty="0" smtClean="0"/>
              <a:t>的</a:t>
            </a:r>
            <a:r>
              <a:rPr lang="zh-CN" altLang="en-US" dirty="0"/>
              <a:t>数据库</a:t>
            </a:r>
            <a:r>
              <a:rPr lang="zh-CN" altLang="en-US" dirty="0" smtClean="0"/>
              <a:t>，</a:t>
            </a:r>
            <a:r>
              <a:rPr lang="zh-CN" altLang="en-US" dirty="0"/>
              <a:t>在</a:t>
            </a:r>
            <a:r>
              <a:rPr lang="en-US" altLang="zh-CN" dirty="0"/>
              <a:t>PostgreSQL</a:t>
            </a:r>
            <a:r>
              <a:rPr lang="zh-CN" altLang="en-US" dirty="0"/>
              <a:t>的基础上拓展了新</a:t>
            </a:r>
            <a:r>
              <a:rPr lang="zh-CN" altLang="en-US" dirty="0" smtClean="0"/>
              <a:t>的编译和运行引擎，比如分布式引擎、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特性、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特性、</a:t>
            </a:r>
            <a:r>
              <a:rPr lang="zh-CN" altLang="en-US" dirty="0"/>
              <a:t>列式存储引擎等，进一步提升了系统的</a:t>
            </a:r>
            <a:r>
              <a:rPr lang="zh-CN" altLang="en-US" dirty="0" smtClean="0"/>
              <a:t>性能和扩展性。</a:t>
            </a:r>
            <a:r>
              <a:rPr lang="zh-CN" altLang="en-US" dirty="0"/>
              <a:t>始于开源，回馈开源</a:t>
            </a:r>
            <a:r>
              <a:rPr lang="zh-CN" altLang="en-US" dirty="0" smtClean="0"/>
              <a:t>。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立足于具有金融行业对数据库的要求，</a:t>
            </a:r>
            <a:r>
              <a:rPr lang="zh-CN" altLang="en-US" dirty="0"/>
              <a:t>从开源使用者转向贡献</a:t>
            </a:r>
            <a:r>
              <a:rPr lang="zh-CN" altLang="en-US" dirty="0" smtClean="0"/>
              <a:t>者，</a:t>
            </a:r>
            <a:r>
              <a:rPr lang="zh-CN" altLang="en-US" dirty="0"/>
              <a:t>打造</a:t>
            </a:r>
            <a:r>
              <a:rPr lang="zh-CN" altLang="en-US" dirty="0" smtClean="0"/>
              <a:t>出更快、更稳、更懂金融的分布式数据库。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数据字典</a:t>
            </a:r>
            <a:r>
              <a:rPr lang="en-US" altLang="zh-CN" b="0" dirty="0" smtClean="0"/>
              <a:t>—oracle</a:t>
            </a:r>
            <a:r>
              <a:rPr lang="zh-CN" altLang="en-US" b="0" dirty="0" smtClean="0"/>
              <a:t>兼容视图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5524500" cy="2428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16449"/>
            <a:ext cx="6429375" cy="1571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915566"/>
            <a:ext cx="6743700" cy="17335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51920" y="3075806"/>
            <a:ext cx="4680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hlinkClick r:id="rId5"/>
              </a:rPr>
              <a:t>仅适用于</a:t>
            </a:r>
            <a:r>
              <a:rPr lang="en-US" altLang="zh-CN" sz="1100" dirty="0" smtClean="0">
                <a:hlinkClick r:id="rId5"/>
              </a:rPr>
              <a:t>oracle</a:t>
            </a:r>
            <a:r>
              <a:rPr lang="zh-CN" altLang="en-US" sz="1100" dirty="0" smtClean="0">
                <a:hlinkClick r:id="rId5"/>
              </a:rPr>
              <a:t>兼容模式数据库</a:t>
            </a:r>
            <a:endParaRPr lang="en-US" altLang="zh-CN" sz="1100" dirty="0" smtClean="0">
              <a:hlinkClick r:id="rId5"/>
            </a:endParaRPr>
          </a:p>
          <a:p>
            <a:r>
              <a:rPr lang="en-US" altLang="zh-CN" sz="1100" dirty="0" smtClean="0">
                <a:hlinkClick r:id="rId5"/>
              </a:rPr>
              <a:t>http</a:t>
            </a:r>
            <a:r>
              <a:rPr lang="en-US" altLang="zh-CN" sz="1100" dirty="0">
                <a:hlinkClick r:id="rId5"/>
              </a:rPr>
              <a:t>://www.light-pg.com/docs/lightdb/13.8-22.3/orafce.html#id-1.11.7.63.11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948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0" dirty="0" err="1" smtClean="0"/>
              <a:t>LightDB</a:t>
            </a:r>
            <a:r>
              <a:rPr lang="zh-CN" altLang="en-US" b="0" dirty="0" smtClean="0"/>
              <a:t>配置文件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683568" y="771550"/>
            <a:ext cx="5112568" cy="3168352"/>
          </a:xfrm>
        </p:spPr>
        <p:txBody>
          <a:bodyPr/>
          <a:lstStyle/>
          <a:p>
            <a:r>
              <a:rPr lang="en-US" altLang="zh-CN" sz="1100" dirty="0" smtClean="0"/>
              <a:t>● LT_VERSION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数据库集群的版本信息</a:t>
            </a:r>
            <a:endParaRPr lang="en-US" altLang="zh-CN" sz="1100" dirty="0"/>
          </a:p>
          <a:p>
            <a:r>
              <a:rPr lang="en-US" altLang="zh-CN" sz="1100" dirty="0"/>
              <a:t>● </a:t>
            </a:r>
            <a:r>
              <a:rPr lang="en-US" altLang="zh-CN" sz="1100" dirty="0" err="1" smtClean="0"/>
              <a:t>lt_hba.conf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基于主机的访问控制文件</a:t>
            </a:r>
            <a:endParaRPr lang="en-US" altLang="zh-CN" sz="1100" dirty="0"/>
          </a:p>
          <a:p>
            <a:r>
              <a:rPr lang="en-US" altLang="zh-CN" sz="1100" dirty="0"/>
              <a:t>● </a:t>
            </a:r>
            <a:r>
              <a:rPr lang="en-US" altLang="zh-CN" sz="1100" dirty="0" err="1" smtClean="0"/>
              <a:t>lt_ident.conf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基于标识符的从</a:t>
            </a:r>
            <a:r>
              <a:rPr lang="en-US" altLang="zh-CN" sz="1100" dirty="0" smtClean="0"/>
              <a:t>OS</a:t>
            </a:r>
            <a:r>
              <a:rPr lang="zh-CN" altLang="en-US" sz="1100" dirty="0" smtClean="0"/>
              <a:t>用户到数据库用户的映射</a:t>
            </a:r>
            <a:endParaRPr lang="en-US" altLang="zh-CN" sz="1100" dirty="0"/>
          </a:p>
          <a:p>
            <a:r>
              <a:rPr lang="en-US" altLang="zh-CN" sz="1100" dirty="0"/>
              <a:t>● </a:t>
            </a:r>
            <a:r>
              <a:rPr lang="en-US" altLang="zh-CN" sz="1100" dirty="0" err="1"/>
              <a:t>lightdb.opts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包含用于启动</a:t>
            </a:r>
            <a:r>
              <a:rPr lang="en-US" altLang="zh-CN" sz="1100" dirty="0" err="1" smtClean="0"/>
              <a:t>lightdb</a:t>
            </a:r>
            <a:r>
              <a:rPr lang="zh-CN" altLang="en-US" sz="1100" dirty="0" smtClean="0"/>
              <a:t>实例的选项</a:t>
            </a:r>
            <a:endParaRPr lang="en-US" altLang="zh-CN" sz="1100" dirty="0" smtClean="0"/>
          </a:p>
          <a:p>
            <a:r>
              <a:rPr lang="en-US" altLang="zh-CN" sz="1100" dirty="0"/>
              <a:t>● </a:t>
            </a:r>
            <a:r>
              <a:rPr lang="en-US" altLang="zh-CN" sz="1100" dirty="0" err="1"/>
              <a:t>lightdb.pid</a:t>
            </a:r>
            <a:endParaRPr lang="en-US" altLang="zh-CN" sz="1100" dirty="0" smtClean="0"/>
          </a:p>
          <a:p>
            <a:r>
              <a:rPr lang="en-US" altLang="zh-CN" sz="1100" dirty="0" smtClean="0"/>
              <a:t>○ </a:t>
            </a:r>
            <a:r>
              <a:rPr lang="zh-CN" altLang="en-US" sz="1100" dirty="0" smtClean="0"/>
              <a:t>主进程</a:t>
            </a:r>
            <a:r>
              <a:rPr lang="en-US" altLang="zh-CN" sz="1100" dirty="0" smtClean="0"/>
              <a:t>ID</a:t>
            </a:r>
            <a:r>
              <a:rPr lang="zh-CN" altLang="en-US" sz="1100" dirty="0" smtClean="0"/>
              <a:t>或</a:t>
            </a:r>
            <a:r>
              <a:rPr lang="en-US" altLang="zh-CN" sz="1100" dirty="0" smtClean="0"/>
              <a:t>Postmaster</a:t>
            </a:r>
            <a:r>
              <a:rPr lang="zh-CN" altLang="en-US" sz="1100" dirty="0" smtClean="0"/>
              <a:t>进程</a:t>
            </a:r>
            <a:r>
              <a:rPr lang="en-US" altLang="zh-CN" sz="1100" dirty="0" smtClean="0"/>
              <a:t>ID</a:t>
            </a:r>
            <a:endParaRPr lang="en-US" altLang="zh-CN" sz="1100" dirty="0"/>
          </a:p>
          <a:p>
            <a:r>
              <a:rPr lang="en-US" altLang="zh-CN" sz="1100" dirty="0"/>
              <a:t>• </a:t>
            </a:r>
            <a:r>
              <a:rPr lang="en-US" altLang="zh-CN" sz="1100" b="1" dirty="0" err="1" smtClean="0"/>
              <a:t>lightdb.conf</a:t>
            </a:r>
            <a:endParaRPr lang="en-US" altLang="zh-CN" sz="1100" b="1" dirty="0"/>
          </a:p>
          <a:p>
            <a:r>
              <a:rPr lang="en-US" altLang="zh-CN" sz="1100" dirty="0"/>
              <a:t>○ </a:t>
            </a:r>
            <a:r>
              <a:rPr lang="en-US" altLang="zh-CN" sz="1100" dirty="0" err="1" smtClean="0"/>
              <a:t>LightDB</a:t>
            </a:r>
            <a:r>
              <a:rPr lang="zh-CN" altLang="en-US" sz="1100" dirty="0" smtClean="0"/>
              <a:t>配置文件，和</a:t>
            </a:r>
            <a:r>
              <a:rPr lang="en-US" altLang="zh-CN" sz="1100" dirty="0" smtClean="0"/>
              <a:t>MySQL</a:t>
            </a:r>
            <a:r>
              <a:rPr lang="zh-CN" altLang="en-US" sz="1100" dirty="0" smtClean="0"/>
              <a:t>的</a:t>
            </a:r>
            <a:r>
              <a:rPr lang="en-US" altLang="zh-CN" sz="1100" dirty="0" err="1" smtClean="0"/>
              <a:t>my.cnf</a:t>
            </a:r>
            <a:r>
              <a:rPr lang="zh-CN" altLang="en-US" sz="1100" dirty="0" smtClean="0"/>
              <a:t>类似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该文件包含运行</a:t>
            </a:r>
            <a:r>
              <a:rPr lang="en-US" altLang="zh-CN" sz="1100" dirty="0" err="1" smtClean="0"/>
              <a:t>LightDB</a:t>
            </a:r>
            <a:r>
              <a:rPr lang="zh-CN" altLang="en-US" sz="1100" dirty="0" smtClean="0"/>
              <a:t>实例所需的所有参数对应的值</a:t>
            </a:r>
            <a:endParaRPr lang="en-US" altLang="zh-CN" sz="1100" dirty="0"/>
          </a:p>
          <a:p>
            <a:r>
              <a:rPr lang="en-US" altLang="zh-CN" sz="1100" dirty="0"/>
              <a:t>• </a:t>
            </a:r>
            <a:r>
              <a:rPr lang="en-US" altLang="zh-CN" sz="1100" b="1" dirty="0" err="1" smtClean="0"/>
              <a:t>lightdb.auto.conf</a:t>
            </a:r>
            <a:endParaRPr lang="en-US" altLang="zh-CN" sz="1100" b="1" dirty="0"/>
          </a:p>
          <a:p>
            <a:r>
              <a:rPr lang="en-US" altLang="zh-CN" sz="1100" dirty="0"/>
              <a:t>○ </a:t>
            </a:r>
            <a:r>
              <a:rPr lang="en-US" altLang="zh-CN" sz="1100" dirty="0" err="1" smtClean="0"/>
              <a:t>LightDB</a:t>
            </a:r>
            <a:r>
              <a:rPr lang="zh-CN" altLang="en-US" sz="1100" dirty="0" smtClean="0"/>
              <a:t>提供了和</a:t>
            </a:r>
            <a:r>
              <a:rPr lang="en-US" altLang="zh-CN" sz="1100" dirty="0" smtClean="0"/>
              <a:t>oracle</a:t>
            </a:r>
            <a:r>
              <a:rPr lang="zh-CN" altLang="en-US" sz="1100" dirty="0" smtClean="0"/>
              <a:t>类似的通过</a:t>
            </a:r>
            <a:r>
              <a:rPr lang="en-US" altLang="zh-CN" sz="1100" dirty="0" smtClean="0"/>
              <a:t>ALTER SYSTEM</a:t>
            </a:r>
            <a:r>
              <a:rPr lang="zh-CN" altLang="en-US" sz="1100" dirty="0" smtClean="0"/>
              <a:t>的参数修改功能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所有通过</a:t>
            </a:r>
            <a:r>
              <a:rPr lang="en-US" altLang="zh-CN" sz="1100" dirty="0" smtClean="0"/>
              <a:t>ALTER SYSTEM</a:t>
            </a:r>
            <a:r>
              <a:rPr lang="zh-CN" altLang="en-US" sz="1100" dirty="0" smtClean="0"/>
              <a:t>修改的参数都写在这个文件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/>
              <a:t>这</a:t>
            </a:r>
            <a:r>
              <a:rPr lang="zh-CN" altLang="en-US" sz="1100" dirty="0" smtClean="0"/>
              <a:t>是</a:t>
            </a:r>
            <a:r>
              <a:rPr lang="en-US" altLang="zh-CN" sz="1100" dirty="0" err="1" smtClean="0"/>
              <a:t>lightdb</a:t>
            </a:r>
            <a:r>
              <a:rPr lang="zh-CN" altLang="en-US" sz="1100" dirty="0" smtClean="0"/>
              <a:t>启动后读取的最后一个配置文件。默认为空。</a:t>
            </a:r>
            <a:endParaRPr lang="en-US" altLang="zh-CN" sz="1100" dirty="0"/>
          </a:p>
          <a:p>
            <a:r>
              <a:rPr lang="en-US" altLang="zh-CN" sz="1100" dirty="0"/>
              <a:t>○ </a:t>
            </a:r>
            <a:r>
              <a:rPr lang="zh-CN" altLang="en-US" sz="1100" dirty="0" smtClean="0"/>
              <a:t>总是位于</a:t>
            </a:r>
            <a:r>
              <a:rPr lang="en-US" altLang="zh-CN" sz="1100" dirty="0" smtClean="0"/>
              <a:t>$LTDATA</a:t>
            </a:r>
            <a:r>
              <a:rPr lang="zh-CN" altLang="en-US" sz="1100" dirty="0" smtClean="0"/>
              <a:t>目录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690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0" dirty="0" smtClean="0"/>
              <a:t>GUC</a:t>
            </a:r>
            <a:r>
              <a:rPr lang="zh-CN" altLang="en-US" b="0" dirty="0" smtClean="0"/>
              <a:t>参数级别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679450" y="1058863"/>
          <a:ext cx="3028454" cy="288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755576" y="4227934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7"/>
              </a:rPr>
              <a:t>http://www.light-pg.com/docs/lightdb/13.8-22.3/config-setting.html#CONFIG-SETTING-SQL-COMMAND-INTERACTION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707904" y="3363838"/>
            <a:ext cx="524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配置文件或</a:t>
            </a:r>
            <a:r>
              <a:rPr lang="en-US" altLang="zh-CN" dirty="0" smtClean="0"/>
              <a:t>alter system</a:t>
            </a:r>
            <a:r>
              <a:rPr lang="zh-CN" altLang="en-US" dirty="0" smtClean="0"/>
              <a:t>修改，最低优先级</a:t>
            </a:r>
            <a:r>
              <a:rPr lang="zh-CN" altLang="en-US" dirty="0"/>
              <a:t>，持久化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07904" y="2571750"/>
            <a:ext cx="475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alter database</a:t>
            </a:r>
            <a:r>
              <a:rPr lang="zh-CN" altLang="en-US" dirty="0" smtClean="0"/>
              <a:t>修改，倒数第二优先级</a:t>
            </a:r>
            <a:r>
              <a:rPr lang="zh-CN" altLang="en-US" dirty="0"/>
              <a:t>，持久化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07904" y="1851670"/>
            <a:ext cx="357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alter role</a:t>
            </a:r>
            <a:r>
              <a:rPr lang="zh-CN" altLang="en-US" dirty="0" smtClean="0"/>
              <a:t>修改，</a:t>
            </a:r>
            <a:r>
              <a:rPr lang="zh-CN" altLang="en-US" dirty="0"/>
              <a:t>次</a:t>
            </a:r>
            <a:r>
              <a:rPr lang="zh-CN" altLang="en-US" dirty="0" smtClean="0"/>
              <a:t>优先级，持久化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707904" y="1203598"/>
            <a:ext cx="231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set</a:t>
            </a:r>
            <a:r>
              <a:rPr lang="zh-CN" altLang="en-US" dirty="0" smtClean="0"/>
              <a:t>修改，最高优先级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707904" y="206769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8"/>
              </a:rPr>
              <a:t>http://</a:t>
            </a:r>
            <a:r>
              <a:rPr lang="en-US" altLang="zh-CN" sz="1200" dirty="0" smtClean="0">
                <a:hlinkClick r:id="rId8"/>
              </a:rPr>
              <a:t>www.light-pg.com/docs/lightdb/13.8-22.3/sql-alterrole.html</a:t>
            </a:r>
            <a:endParaRPr lang="en-US" altLang="zh-CN" sz="1200" dirty="0" smtClean="0"/>
          </a:p>
          <a:p>
            <a:r>
              <a:rPr lang="en-US" altLang="zh-CN" sz="1200" dirty="0" err="1" smtClean="0"/>
              <a:t>pg_roles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3707904" y="2859782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9"/>
              </a:rPr>
              <a:t>http://</a:t>
            </a:r>
            <a:r>
              <a:rPr lang="en-US" altLang="zh-CN" sz="1200" dirty="0" smtClean="0">
                <a:hlinkClick r:id="rId9"/>
              </a:rPr>
              <a:t>www.light-pg.com/docs/lightdb/13.8-22.3/sql-alterdatabase.html</a:t>
            </a:r>
            <a:endParaRPr lang="en-US" altLang="zh-CN" sz="1200" dirty="0" smtClean="0"/>
          </a:p>
          <a:p>
            <a:r>
              <a:rPr lang="en-US" altLang="zh-CN" sz="1200" dirty="0"/>
              <a:t>PG_DB_ROLE_SETTING</a:t>
            </a:r>
            <a:endParaRPr lang="zh-CN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3707904" y="3651870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10"/>
              </a:rPr>
              <a:t>http://</a:t>
            </a:r>
            <a:r>
              <a:rPr lang="en-US" altLang="zh-CN" sz="1200" dirty="0" smtClean="0">
                <a:hlinkClick r:id="rId10"/>
              </a:rPr>
              <a:t>www.light-pg.com/docs/lightdb/13.8-22.3/sql-altersystem.html</a:t>
            </a:r>
            <a:endParaRPr lang="en-US" altLang="zh-CN" sz="1200" dirty="0" smtClean="0"/>
          </a:p>
          <a:p>
            <a:r>
              <a:rPr lang="en-US" altLang="zh-CN" dirty="0" err="1"/>
              <a:t>pg_settings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4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使用</a:t>
            </a:r>
            <a:r>
              <a:rPr lang="en-US" altLang="zh-CN" b="0" dirty="0" err="1" smtClean="0"/>
              <a:t>ltsql</a:t>
            </a:r>
            <a:r>
              <a:rPr lang="zh-CN" altLang="en-US" b="0" dirty="0" smtClean="0"/>
              <a:t>查看参数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dirty="0" smtClean="0"/>
              <a:t>select * </a:t>
            </a:r>
            <a:r>
              <a:rPr lang="en-US" altLang="zh-CN" dirty="0"/>
              <a:t>from </a:t>
            </a:r>
            <a:r>
              <a:rPr lang="en-US" altLang="zh-CN" dirty="0" err="1" smtClean="0"/>
              <a:t>pg_settings</a:t>
            </a:r>
            <a:r>
              <a:rPr lang="en-US" altLang="zh-CN" dirty="0" smtClean="0"/>
              <a:t> where name like 'shared%';</a:t>
            </a:r>
          </a:p>
          <a:p>
            <a:r>
              <a:rPr lang="en-US" altLang="zh-CN" dirty="0" err="1"/>
              <a:t>pg_file_settings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SHOW name</a:t>
            </a:r>
          </a:p>
          <a:p>
            <a:r>
              <a:rPr lang="en-US" altLang="zh-CN" dirty="0"/>
              <a:t>SHOW ALL</a:t>
            </a:r>
          </a:p>
          <a:p>
            <a:r>
              <a:rPr lang="en-US" altLang="zh-CN" dirty="0"/>
              <a:t>SHOW name%</a:t>
            </a:r>
          </a:p>
          <a:p>
            <a:r>
              <a:rPr lang="en-US" altLang="zh-CN" dirty="0"/>
              <a:t>SHOW %name</a:t>
            </a:r>
          </a:p>
          <a:p>
            <a:r>
              <a:rPr lang="en-US" altLang="zh-CN" dirty="0"/>
              <a:t>SHOW %name%</a:t>
            </a:r>
            <a:endParaRPr lang="en-US" altLang="zh-CN" dirty="0" smtClean="0"/>
          </a:p>
          <a:p>
            <a:r>
              <a:rPr lang="en-US" altLang="zh-CN" dirty="0" smtClean="0"/>
              <a:t>show %share%;</a:t>
            </a:r>
          </a:p>
          <a:p>
            <a:r>
              <a:rPr lang="en-US" altLang="zh-CN" b="1" dirty="0"/>
              <a:t>$ </a:t>
            </a:r>
            <a:r>
              <a:rPr lang="en-US" altLang="zh-CN" b="1" dirty="0" err="1"/>
              <a:t>psql</a:t>
            </a:r>
            <a:r>
              <a:rPr lang="en-US" altLang="zh-CN" b="1" dirty="0"/>
              <a:t> -c "show </a:t>
            </a:r>
            <a:r>
              <a:rPr lang="en-US" altLang="zh-CN" b="1" dirty="0" err="1" smtClean="0"/>
              <a:t>work_mem</a:t>
            </a:r>
            <a:r>
              <a:rPr lang="en-US" altLang="zh-CN" b="1" dirty="0" smtClean="0"/>
              <a:t>"</a:t>
            </a:r>
          </a:p>
          <a:p>
            <a:r>
              <a:rPr lang="en-US" altLang="zh-CN" b="1" dirty="0" smtClean="0"/>
              <a:t>$ </a:t>
            </a:r>
            <a:r>
              <a:rPr lang="en-US" altLang="zh-CN" b="1" dirty="0" err="1"/>
              <a:t>psql</a:t>
            </a:r>
            <a:r>
              <a:rPr lang="en-US" altLang="zh-CN" b="1" dirty="0"/>
              <a:t> -c "show </a:t>
            </a:r>
            <a:r>
              <a:rPr lang="en-US" altLang="zh-CN" b="1" dirty="0" smtClean="0"/>
              <a:t>all"</a:t>
            </a:r>
          </a:p>
          <a:p>
            <a:r>
              <a:rPr lang="en-US" altLang="zh-CN" b="1" dirty="0"/>
              <a:t>$ vi $</a:t>
            </a:r>
            <a:r>
              <a:rPr lang="en-US" altLang="zh-CN" b="1" dirty="0" smtClean="0"/>
              <a:t>PGDATA/</a:t>
            </a:r>
            <a:r>
              <a:rPr lang="en-US" altLang="zh-CN" b="1" dirty="0" err="1" smtClean="0"/>
              <a:t>LightDB.conf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3568" y="372387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hlinkClick r:id="rId2"/>
              </a:rPr>
              <a:t>http://www.light-pg.com/docs/lightdb/13.8-22.3/view-pg-settings.html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3568" y="408391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3"/>
              </a:rPr>
              <a:t>http://www.light-pg.com/docs/lightdb/13.8-22.3/view-pg-file-settings.html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1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/>
              <a:t>高可用管理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5" y="1989470"/>
            <a:ext cx="8553253" cy="7286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520" y="1589360"/>
            <a:ext cx="8722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latin typeface="Consolas" panose="020B0609020204030204" pitchFamily="49" charset="0"/>
              </a:rPr>
              <a:t>1. </a:t>
            </a:r>
            <a:r>
              <a:rPr lang="zh-CN" altLang="en-US" sz="1000" dirty="0" smtClean="0">
                <a:latin typeface="Consolas" panose="020B0609020204030204" pitchFamily="49" charset="0"/>
              </a:rPr>
              <a:t>查看高可用集群状态</a:t>
            </a:r>
            <a:endParaRPr lang="en-US" altLang="zh-CN" sz="1000" dirty="0" smtClean="0">
              <a:latin typeface="Consolas" panose="020B0609020204030204" pitchFamily="49" charset="0"/>
            </a:endParaRPr>
          </a:p>
          <a:p>
            <a:r>
              <a:rPr lang="zh-CN" altLang="en-US" sz="1000" dirty="0" smtClean="0">
                <a:latin typeface="Consolas" panose="020B0609020204030204" pitchFamily="49" charset="0"/>
              </a:rPr>
              <a:t>ltcluster </a:t>
            </a:r>
            <a:r>
              <a:rPr lang="zh-CN" altLang="en-US" sz="1000" dirty="0">
                <a:latin typeface="Consolas" panose="020B0609020204030204" pitchFamily="49" charset="0"/>
              </a:rPr>
              <a:t>-f $LTDATA/../etc/ltcluster/ltcluster.conf service status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20" y="2769188"/>
            <a:ext cx="8722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latin typeface="Consolas" panose="020B0609020204030204" pitchFamily="49" charset="0"/>
              </a:rPr>
              <a:t>2. </a:t>
            </a:r>
            <a:r>
              <a:rPr lang="zh-CN" altLang="en-US" sz="1000" dirty="0" smtClean="0">
                <a:latin typeface="Consolas" panose="020B0609020204030204" pitchFamily="49" charset="0"/>
              </a:rPr>
              <a:t>查看主从延迟</a:t>
            </a:r>
            <a:endParaRPr lang="en-US" altLang="zh-CN" sz="1000" dirty="0" smtClean="0">
              <a:latin typeface="Consolas" panose="020B0609020204030204" pitchFamily="49" charset="0"/>
            </a:endParaRPr>
          </a:p>
          <a:p>
            <a:r>
              <a:rPr lang="en-US" altLang="zh-CN" sz="1000" dirty="0">
                <a:latin typeface="Consolas" panose="020B0609020204030204" pitchFamily="49" charset="0"/>
              </a:rPr>
              <a:t>select * from </a:t>
            </a:r>
            <a:r>
              <a:rPr lang="en-US" altLang="zh-CN" sz="1000" dirty="0" err="1">
                <a:latin typeface="Consolas" panose="020B0609020204030204" pitchFamily="49" charset="0"/>
              </a:rPr>
              <a:t>pg_stat_replication</a:t>
            </a:r>
            <a:r>
              <a:rPr lang="en-US" altLang="zh-CN" sz="1000" dirty="0">
                <a:latin typeface="Consolas" panose="020B0609020204030204" pitchFamily="49" charset="0"/>
              </a:rPr>
              <a:t>;</a:t>
            </a:r>
            <a:endParaRPr lang="zh-CN" altLang="en-US" sz="1000" dirty="0">
              <a:latin typeface="Consolas" panose="020B06090202040302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12" y="2859833"/>
            <a:ext cx="2674216" cy="223219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1602" y="3499722"/>
            <a:ext cx="87226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latin typeface="Consolas" panose="020B0609020204030204" pitchFamily="49" charset="0"/>
              </a:rPr>
              <a:t>3. </a:t>
            </a:r>
            <a:r>
              <a:rPr lang="zh-CN" altLang="en-US" sz="1000" dirty="0" smtClean="0">
                <a:latin typeface="Consolas" panose="020B0609020204030204" pitchFamily="49" charset="0"/>
              </a:rPr>
              <a:t>恢复备机</a:t>
            </a:r>
            <a:endParaRPr lang="en-US" altLang="zh-CN" sz="1000" dirty="0" smtClean="0">
              <a:latin typeface="Consolas" panose="020B0609020204030204" pitchFamily="49" charset="0"/>
            </a:endParaRPr>
          </a:p>
          <a:p>
            <a:r>
              <a:rPr lang="zh-CN" altLang="en-US" sz="1000" dirty="0" smtClean="0">
                <a:latin typeface="Consolas" panose="020B0609020204030204" pitchFamily="49" charset="0"/>
              </a:rPr>
              <a:t>ltcluster -f $LTDATA/../etc/ltcluster/ltcluster.conf </a:t>
            </a:r>
            <a:r>
              <a:rPr lang="en-US" altLang="zh-CN" sz="1000" dirty="0" smtClean="0">
                <a:latin typeface="Consolas" panose="020B0609020204030204" pitchFamily="49" charset="0"/>
              </a:rPr>
              <a:t>node rejoin</a:t>
            </a:r>
          </a:p>
          <a:p>
            <a:endParaRPr lang="en-US" altLang="zh-CN" sz="1000" dirty="0">
              <a:latin typeface="Consolas" panose="020B0609020204030204" pitchFamily="49" charset="0"/>
            </a:endParaRPr>
          </a:p>
          <a:p>
            <a:r>
              <a:rPr lang="en-US" altLang="zh-CN" sz="1000" dirty="0" smtClean="0">
                <a:latin typeface="Consolas" panose="020B0609020204030204" pitchFamily="49" charset="0"/>
              </a:rPr>
              <a:t>4. </a:t>
            </a:r>
            <a:r>
              <a:rPr lang="zh-CN" altLang="en-US" sz="1000" dirty="0" smtClean="0">
                <a:latin typeface="Consolas" panose="020B0609020204030204" pitchFamily="49" charset="0"/>
              </a:rPr>
              <a:t>创建备机</a:t>
            </a:r>
            <a:endParaRPr lang="en-US" altLang="zh-CN" sz="1000" dirty="0" smtClean="0">
              <a:latin typeface="Consolas" panose="020B0609020204030204" pitchFamily="49" charset="0"/>
            </a:endParaRPr>
          </a:p>
          <a:p>
            <a:r>
              <a:rPr lang="zh-CN" altLang="en-US" sz="1000" dirty="0">
                <a:latin typeface="Consolas" panose="020B0609020204030204" pitchFamily="49" charset="0"/>
              </a:rPr>
              <a:t>ltcluster -f $LTDATA/../etc/ltcluster/ltcluster.conf </a:t>
            </a:r>
            <a:r>
              <a:rPr lang="en-US" altLang="zh-CN" sz="1000" dirty="0">
                <a:latin typeface="Consolas" panose="020B0609020204030204" pitchFamily="49" charset="0"/>
              </a:rPr>
              <a:t>standby clone</a:t>
            </a:r>
          </a:p>
        </p:txBody>
      </p:sp>
      <p:sp>
        <p:nvSpPr>
          <p:cNvPr id="13" name="矩形 12"/>
          <p:cNvSpPr/>
          <p:nvPr/>
        </p:nvSpPr>
        <p:spPr>
          <a:xfrm>
            <a:off x="166833" y="757202"/>
            <a:ext cx="8722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LightDB</a:t>
            </a:r>
            <a:r>
              <a:rPr lang="zh-CN" altLang="en-US" sz="1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使用</a:t>
            </a:r>
            <a:r>
              <a:rPr lang="en-US" altLang="zh-CN" sz="1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ltcluster</a:t>
            </a:r>
            <a:r>
              <a:rPr lang="zh-CN" altLang="en-US" sz="1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实现高可用管理和自动主异常切换</a:t>
            </a:r>
            <a:endParaRPr lang="en-US" altLang="zh-CN" sz="10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zh-CN" altLang="en-US" sz="1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高可用管理操作需参考运维手册，严格按照步骤执行，以避免主备状态异常： </a:t>
            </a:r>
            <a:endParaRPr lang="en-US" altLang="zh-CN" sz="10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altLang="zh-CN" sz="1000" dirty="0" smtClean="0">
                <a:solidFill>
                  <a:srgbClr val="FF0000"/>
                </a:solidFill>
                <a:latin typeface="Consolas" panose="020B0609020204030204" pitchFamily="49" charset="0"/>
                <a:hlinkClick r:id="rId4"/>
              </a:rPr>
              <a:t>http</a:t>
            </a:r>
            <a:r>
              <a:rPr lang="en-US" altLang="zh-CN" sz="1000" dirty="0">
                <a:solidFill>
                  <a:srgbClr val="FF0000"/>
                </a:solidFill>
                <a:latin typeface="Consolas" panose="020B0609020204030204" pitchFamily="49" charset="0"/>
                <a:hlinkClick r:id="rId4"/>
              </a:rPr>
              <a:t>://</a:t>
            </a:r>
            <a:r>
              <a:rPr lang="en-US" altLang="zh-CN" sz="1000" dirty="0" smtClean="0">
                <a:solidFill>
                  <a:srgbClr val="FF0000"/>
                </a:solidFill>
                <a:latin typeface="Consolas" panose="020B0609020204030204" pitchFamily="49" charset="0"/>
                <a:hlinkClick r:id="rId4"/>
              </a:rPr>
              <a:t>www.light-pg.com/docs/LightDB_Administration_Guide/current/guide.html#id19</a:t>
            </a:r>
            <a:endParaRPr lang="en-US" altLang="zh-CN" sz="10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endParaRPr lang="en-US" altLang="zh-CN" sz="10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altLang="zh-CN" sz="1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ltcluster</a:t>
            </a:r>
            <a:r>
              <a:rPr lang="en-US" altLang="zh-CN" sz="1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zh-CN" altLang="en-US" sz="1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工具： </a:t>
            </a:r>
            <a:r>
              <a:rPr lang="en-US" altLang="zh-CN" sz="1000" dirty="0">
                <a:solidFill>
                  <a:srgbClr val="FF0000"/>
                </a:solidFill>
                <a:latin typeface="Consolas" panose="020B0609020204030204" pitchFamily="49" charset="0"/>
                <a:hlinkClick r:id="rId5"/>
              </a:rPr>
              <a:t>http://</a:t>
            </a:r>
            <a:r>
              <a:rPr lang="en-US" altLang="zh-CN" sz="1000" dirty="0" smtClean="0">
                <a:solidFill>
                  <a:srgbClr val="FF0000"/>
                </a:solidFill>
                <a:latin typeface="Consolas" panose="020B0609020204030204" pitchFamily="49" charset="0"/>
                <a:hlinkClick r:id="rId5"/>
              </a:rPr>
              <a:t>www.light-pg.com/docs/ltcluster/current/index.html</a:t>
            </a:r>
            <a:endParaRPr lang="en-US" altLang="zh-CN" sz="10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endParaRPr lang="zh-CN" altLang="en-US" sz="1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b="0" dirty="0" smtClean="0"/>
              <a:t>为</a:t>
            </a:r>
            <a:r>
              <a:rPr lang="en-US" altLang="zh-CN" b="0" dirty="0" err="1" smtClean="0"/>
              <a:t>LightDB</a:t>
            </a:r>
            <a:r>
              <a:rPr lang="zh-CN" altLang="en-US" b="0" dirty="0" smtClean="0"/>
              <a:t>应用补丁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211960" y="465998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68398" y="3316497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hlinkClick r:id="rId2"/>
              </a:rPr>
              <a:t>lt_patch</a:t>
            </a:r>
            <a:r>
              <a:rPr lang="zh-CN" altLang="en-US" dirty="0" smtClean="0">
                <a:hlinkClick r:id="rId2"/>
              </a:rPr>
              <a:t>工具参考文档</a:t>
            </a:r>
            <a:r>
              <a:rPr lang="en-US" altLang="zh-CN" dirty="0" smtClean="0">
                <a:hlinkClick r:id="rId2"/>
              </a:rPr>
              <a:t>:  http</a:t>
            </a:r>
            <a:r>
              <a:rPr lang="en-US" altLang="zh-CN" dirty="0">
                <a:hlinkClick r:id="rId2"/>
              </a:rPr>
              <a:t>://www.light-pg.com/docs/lightdb/13.8-22.3/app-lt_patch.html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611560" y="915566"/>
            <a:ext cx="7272808" cy="288032"/>
          </a:xfrm>
        </p:spPr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包含</a:t>
            </a:r>
            <a:r>
              <a:rPr lang="zh-CN" altLang="en-US" dirty="0"/>
              <a:t>补丁</a:t>
            </a:r>
            <a:r>
              <a:rPr lang="zh-CN" altLang="en-US" dirty="0" smtClean="0"/>
              <a:t>工具</a:t>
            </a:r>
            <a:r>
              <a:rPr lang="en-US" altLang="zh-CN" dirty="0" err="1" smtClean="0"/>
              <a:t>lt_patch</a:t>
            </a:r>
            <a:r>
              <a:rPr lang="zh-CN" altLang="en-US" dirty="0" smtClean="0"/>
              <a:t>，可用于一键应用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补丁，查看历史补丁应用情况。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0101" y="1151769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lt</a:t>
            </a:r>
            <a:r>
              <a:rPr lang="zh-CN" altLang="en-US" dirty="0"/>
              <a:t>_patch install [-l lthome</a:t>
            </a:r>
            <a:r>
              <a:rPr lang="zh-CN" altLang="en-US" dirty="0" smtClean="0"/>
              <a:t>]  </a:t>
            </a:r>
            <a:r>
              <a:rPr lang="zh-CN" altLang="en-US" b="1" dirty="0" smtClean="0"/>
              <a:t>安装补丁</a:t>
            </a:r>
            <a:endParaRPr lang="zh-CN" altLang="en-US" b="1" dirty="0"/>
          </a:p>
          <a:p>
            <a:r>
              <a:rPr lang="zh-CN" altLang="en-US" dirty="0"/>
              <a:t>lt_patch remove [-l lthome] -i </a:t>
            </a:r>
            <a:r>
              <a:rPr lang="zh-CN" altLang="en-US" dirty="0" smtClean="0"/>
              <a:t>patchid  </a:t>
            </a:r>
            <a:r>
              <a:rPr lang="zh-CN" altLang="en-US" b="1" dirty="0" smtClean="0"/>
              <a:t>卸载补丁</a:t>
            </a:r>
            <a:endParaRPr lang="zh-CN" altLang="en-US" b="1" dirty="0"/>
          </a:p>
          <a:p>
            <a:r>
              <a:rPr lang="zh-CN" altLang="en-US" dirty="0"/>
              <a:t>lt_patch list [-l lthome] [-i patchid</a:t>
            </a:r>
            <a:r>
              <a:rPr lang="zh-CN" altLang="en-US" dirty="0" smtClean="0"/>
              <a:t>]    </a:t>
            </a:r>
            <a:r>
              <a:rPr lang="zh-CN" altLang="en-US" b="1" dirty="0" smtClean="0"/>
              <a:t>查看已安装的补丁</a:t>
            </a:r>
            <a:endParaRPr lang="en-US" altLang="zh-CN" b="1" dirty="0" smtClean="0"/>
          </a:p>
          <a:p>
            <a:endParaRPr lang="en-US" altLang="zh-CN" dirty="0"/>
          </a:p>
          <a:p>
            <a:r>
              <a:rPr lang="en-US" altLang="zh-CN" dirty="0"/>
              <a:t>$ </a:t>
            </a:r>
            <a:r>
              <a:rPr lang="en-US" altLang="zh-CN" dirty="0" err="1"/>
              <a:t>lt_patch</a:t>
            </a:r>
            <a:r>
              <a:rPr lang="en-US" altLang="zh-CN" dirty="0"/>
              <a:t> install -l /home/</a:t>
            </a:r>
            <a:r>
              <a:rPr lang="en-US" altLang="zh-CN" dirty="0" err="1"/>
              <a:t>lightdb</a:t>
            </a:r>
            <a:r>
              <a:rPr lang="en-US" altLang="zh-CN" dirty="0"/>
              <a:t>/stage/</a:t>
            </a:r>
            <a:r>
              <a:rPr lang="en-US" altLang="zh-CN" dirty="0" err="1"/>
              <a:t>lightdb</a:t>
            </a:r>
            <a:r>
              <a:rPr lang="en-US" altLang="zh-CN" dirty="0"/>
              <a:t>-x</a:t>
            </a:r>
          </a:p>
          <a:p>
            <a:r>
              <a:rPr lang="en-US" altLang="zh-CN" dirty="0"/>
              <a:t>$ </a:t>
            </a:r>
            <a:r>
              <a:rPr lang="en-US" altLang="zh-CN" dirty="0" err="1"/>
              <a:t>lt_patch</a:t>
            </a:r>
            <a:r>
              <a:rPr lang="en-US" altLang="zh-CN" dirty="0"/>
              <a:t> list -l /home/</a:t>
            </a:r>
            <a:r>
              <a:rPr lang="en-US" altLang="zh-CN" dirty="0" err="1"/>
              <a:t>lightdb</a:t>
            </a:r>
            <a:r>
              <a:rPr lang="en-US" altLang="zh-CN" dirty="0"/>
              <a:t>/stage/</a:t>
            </a:r>
            <a:r>
              <a:rPr lang="en-US" altLang="zh-CN" dirty="0" err="1"/>
              <a:t>lightdb</a:t>
            </a:r>
            <a:r>
              <a:rPr lang="en-US" altLang="zh-CN" dirty="0"/>
              <a:t>-x</a:t>
            </a:r>
          </a:p>
          <a:p>
            <a:r>
              <a:rPr lang="en-US" altLang="zh-CN" dirty="0"/>
              <a:t>$ </a:t>
            </a:r>
            <a:r>
              <a:rPr lang="en-US" altLang="zh-CN" dirty="0" err="1"/>
              <a:t>lt_patch</a:t>
            </a:r>
            <a:r>
              <a:rPr lang="en-US" altLang="zh-CN" dirty="0"/>
              <a:t> remove -l /home/</a:t>
            </a:r>
            <a:r>
              <a:rPr lang="en-US" altLang="zh-CN" dirty="0" err="1"/>
              <a:t>lightdb</a:t>
            </a:r>
            <a:r>
              <a:rPr lang="en-US" altLang="zh-CN" dirty="0"/>
              <a:t>/stage/</a:t>
            </a:r>
            <a:r>
              <a:rPr lang="en-US" altLang="zh-CN" dirty="0" err="1"/>
              <a:t>lightdb</a:t>
            </a:r>
            <a:r>
              <a:rPr lang="en-US" altLang="zh-CN" dirty="0"/>
              <a:t>-x -</a:t>
            </a:r>
            <a:r>
              <a:rPr lang="en-US" altLang="zh-CN" dirty="0" err="1"/>
              <a:t>i</a:t>
            </a:r>
            <a:r>
              <a:rPr lang="en-US" altLang="zh-CN" dirty="0"/>
              <a:t> 001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3568" y="40866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补丁</a:t>
            </a:r>
            <a:r>
              <a:rPr lang="zh-CN" altLang="en-US" dirty="0" smtClean="0"/>
              <a:t>包下载地址： </a:t>
            </a:r>
            <a:r>
              <a:rPr lang="zh-CN" altLang="en-US" dirty="0" smtClean="0">
                <a:hlinkClick r:id="rId3"/>
              </a:rPr>
              <a:t>http</a:t>
            </a:r>
            <a:r>
              <a:rPr lang="zh-CN" altLang="en-US" dirty="0">
                <a:hlinkClick r:id="rId3"/>
              </a:rPr>
              <a:t>://www.light-pg.com/downloadList.html?key=</a:t>
            </a:r>
            <a:r>
              <a:rPr lang="zh-CN" altLang="en-US" dirty="0" smtClean="0">
                <a:hlinkClick r:id="rId3"/>
              </a:rPr>
              <a:t>patch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2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维护与问题排查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 smtClean="0"/>
              <a:t>查看数据库版本 ： </a:t>
            </a:r>
            <a:r>
              <a:rPr lang="en-US" altLang="zh-CN" dirty="0" smtClean="0"/>
              <a:t>select version();</a:t>
            </a:r>
          </a:p>
          <a:p>
            <a:r>
              <a:rPr lang="zh-CN" altLang="en-US" dirty="0" smtClean="0"/>
              <a:t>数据库日志文件</a:t>
            </a:r>
            <a:r>
              <a:rPr lang="en-US" altLang="zh-CN" dirty="0" smtClean="0"/>
              <a:t>: $LTDATA/log</a:t>
            </a:r>
          </a:p>
          <a:p>
            <a:endParaRPr lang="en-US" altLang="zh-CN" dirty="0"/>
          </a:p>
          <a:p>
            <a:r>
              <a:rPr lang="en-US" altLang="zh-CN" dirty="0" smtClean="0"/>
              <a:t>FAQ</a:t>
            </a:r>
            <a:r>
              <a:rPr lang="zh-CN" altLang="en-US" dirty="0" smtClean="0"/>
              <a:t>文档</a:t>
            </a:r>
            <a:r>
              <a:rPr lang="en-US" altLang="zh-CN" dirty="0" smtClean="0"/>
              <a:t>:  </a:t>
            </a:r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github.com/hslightdb/LightDB-FAQ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运</a:t>
            </a:r>
            <a:r>
              <a:rPr lang="zh-CN" altLang="en-US" dirty="0" smtClean="0"/>
              <a:t>维手册</a:t>
            </a:r>
            <a:r>
              <a:rPr lang="en-US" altLang="zh-CN" dirty="0"/>
              <a:t>: </a:t>
            </a: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www.light-pg.com/docs/LightDB_Administration_Guide/current/index.html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1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23928" y="177966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zh-CN" alt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555776" y="1995686"/>
            <a:ext cx="4320480" cy="504056"/>
          </a:xfrm>
        </p:spPr>
        <p:txBody>
          <a:bodyPr/>
          <a:lstStyle/>
          <a:p>
            <a:r>
              <a:rPr lang="zh-CN" altLang="en-US" b="0" dirty="0" smtClean="0"/>
              <a:t>迁移到</a:t>
            </a:r>
            <a:r>
              <a:rPr lang="en-US" altLang="zh-CN" b="0" dirty="0" err="1" smtClean="0"/>
              <a:t>LightDB</a:t>
            </a:r>
            <a:r>
              <a:rPr lang="zh-CN" altLang="en-US" b="0" dirty="0" smtClean="0"/>
              <a:t>数据库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7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Oracle</a:t>
            </a:r>
            <a:r>
              <a:rPr lang="zh-CN" altLang="en-US" dirty="0" smtClean="0"/>
              <a:t>迁移到</a:t>
            </a:r>
            <a:r>
              <a:rPr lang="en-US" altLang="zh-CN" dirty="0" err="1" smtClean="0"/>
              <a:t>LightDB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1560" y="1132745"/>
            <a:ext cx="84803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可以使用</a:t>
            </a:r>
            <a:r>
              <a:rPr lang="en-US" altLang="zh-CN" dirty="0" smtClean="0"/>
              <a:t>ora2pg</a:t>
            </a:r>
            <a:r>
              <a:rPr lang="zh-CN" altLang="en-US" dirty="0" smtClean="0"/>
              <a:t>工具进行数据迁移，</a:t>
            </a:r>
            <a:r>
              <a:rPr lang="en-US" altLang="zh-CN" dirty="0" smtClean="0"/>
              <a:t>ora2pg</a:t>
            </a:r>
            <a:r>
              <a:rPr lang="zh-CN" altLang="en-US" dirty="0" smtClean="0"/>
              <a:t>是一个开源工具，需要单独安装。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ora2pg</a:t>
            </a:r>
            <a:r>
              <a:rPr lang="zh-CN" altLang="en-US" dirty="0"/>
              <a:t>可以连接到</a:t>
            </a:r>
            <a:r>
              <a:rPr lang="en-US" altLang="zh-CN" dirty="0"/>
              <a:t>oracle</a:t>
            </a:r>
            <a:r>
              <a:rPr lang="zh-CN" altLang="en-US" dirty="0"/>
              <a:t>数据库提取对象结构</a:t>
            </a:r>
            <a:r>
              <a:rPr lang="en-US" altLang="zh-CN" dirty="0"/>
              <a:t>(</a:t>
            </a:r>
            <a:r>
              <a:rPr lang="zh-CN" altLang="en-US" dirty="0"/>
              <a:t>表，视图，函数</a:t>
            </a:r>
            <a:r>
              <a:rPr lang="en-US" altLang="zh-CN" dirty="0"/>
              <a:t>)</a:t>
            </a:r>
            <a:r>
              <a:rPr lang="zh-CN" altLang="en-US" dirty="0"/>
              <a:t>等和数据，然后生成</a:t>
            </a:r>
            <a:endParaRPr lang="en-US" altLang="zh-CN" dirty="0"/>
          </a:p>
          <a:p>
            <a:r>
              <a:rPr lang="en-US" altLang="zh-CN" dirty="0"/>
              <a:t>PostgreSQL</a:t>
            </a:r>
            <a:r>
              <a:rPr lang="zh-CN" altLang="en-US" dirty="0"/>
              <a:t>的</a:t>
            </a:r>
            <a:r>
              <a:rPr lang="en-US" altLang="zh-CN" dirty="0" err="1"/>
              <a:t>sql</a:t>
            </a:r>
            <a:r>
              <a:rPr lang="zh-CN" altLang="en-US" dirty="0"/>
              <a:t>文件，然后可以用</a:t>
            </a:r>
            <a:r>
              <a:rPr lang="en-US" altLang="zh-CN" dirty="0" err="1"/>
              <a:t>ltsql</a:t>
            </a:r>
            <a:r>
              <a:rPr lang="zh-CN" altLang="en-US" dirty="0"/>
              <a:t>工具导入到</a:t>
            </a:r>
            <a:r>
              <a:rPr lang="en-US" altLang="zh-CN" dirty="0" err="1"/>
              <a:t>LightDB</a:t>
            </a:r>
            <a:r>
              <a:rPr lang="zh-CN" altLang="en-US" dirty="0"/>
              <a:t>中。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ora2pg</a:t>
            </a:r>
            <a:r>
              <a:rPr lang="zh-CN" altLang="en-US" dirty="0" smtClean="0"/>
              <a:t>的安装和使用可以参考：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www.light-pg.com/files/Oracle_To_LightDB_Manual.pdf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ora2pg</a:t>
            </a:r>
            <a:r>
              <a:rPr lang="zh-CN" altLang="en-US" dirty="0" smtClean="0"/>
              <a:t>工具的安装依赖</a:t>
            </a:r>
            <a:r>
              <a:rPr lang="zh-CN" altLang="en-US" dirty="0"/>
              <a:t>较多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如果</a:t>
            </a:r>
            <a:r>
              <a:rPr lang="zh-CN" altLang="en-US" dirty="0"/>
              <a:t>安装不方便则可以使用</a:t>
            </a:r>
            <a:r>
              <a:rPr lang="en-US" altLang="zh-CN" dirty="0" err="1"/>
              <a:t>docker</a:t>
            </a:r>
            <a:r>
              <a:rPr lang="zh-CN" altLang="en-US" dirty="0"/>
              <a:t>镜像，</a:t>
            </a:r>
            <a:r>
              <a:rPr lang="en-US" altLang="zh-CN" dirty="0" err="1"/>
              <a:t>LightDB</a:t>
            </a:r>
            <a:r>
              <a:rPr lang="zh-CN" altLang="en-US" dirty="0"/>
              <a:t>提供镜像</a:t>
            </a:r>
            <a:r>
              <a:rPr lang="zh-CN" altLang="en-US" dirty="0" smtClean="0"/>
              <a:t>包，在前文档中有说明。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如果您的数据量很大，则可以考虑只用</a:t>
            </a:r>
            <a:r>
              <a:rPr lang="en-US" altLang="zh-CN" dirty="0" smtClean="0"/>
              <a:t>ora2pg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DDL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数据</a:t>
            </a:r>
            <a:r>
              <a:rPr lang="zh-CN" altLang="en-US" dirty="0" smtClean="0"/>
              <a:t>使用 </a:t>
            </a:r>
            <a:r>
              <a:rPr lang="en-US" altLang="zh-CN" dirty="0" err="1"/>
              <a:t>sqluldr</a:t>
            </a:r>
            <a:r>
              <a:rPr lang="en-US" altLang="zh-CN" dirty="0"/>
              <a:t> </a:t>
            </a:r>
            <a:r>
              <a:rPr lang="zh-CN" altLang="en-US" dirty="0"/>
              <a:t>工具导出然后</a:t>
            </a:r>
            <a:r>
              <a:rPr lang="zh-CN" altLang="en-US" dirty="0" smtClean="0"/>
              <a:t>使用</a:t>
            </a:r>
            <a:r>
              <a:rPr lang="en-US" altLang="zh-CN" dirty="0" err="1" smtClean="0"/>
              <a:t>lt_bulkload</a:t>
            </a:r>
            <a:r>
              <a:rPr lang="en-US" altLang="zh-CN" dirty="0" smtClean="0"/>
              <a:t> </a:t>
            </a:r>
            <a:r>
              <a:rPr lang="zh-CN" altLang="en-US" dirty="0"/>
              <a:t>工具导</a:t>
            </a:r>
            <a:r>
              <a:rPr lang="zh-CN" altLang="en-US" dirty="0" smtClean="0"/>
              <a:t>入。 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5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MySQL</a:t>
            </a:r>
            <a:r>
              <a:rPr lang="zh-CN" altLang="en-US" dirty="0" smtClean="0"/>
              <a:t>迁移到</a:t>
            </a:r>
            <a:r>
              <a:rPr lang="en-US" altLang="zh-CN" dirty="0" err="1" smtClean="0"/>
              <a:t>LightDB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1560" y="1059582"/>
            <a:ext cx="8600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MySQL</a:t>
            </a:r>
            <a:r>
              <a:rPr lang="zh-CN" altLang="en-US" dirty="0" smtClean="0"/>
              <a:t>迁移到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可以使用</a:t>
            </a:r>
            <a:r>
              <a:rPr lang="en-US" altLang="zh-CN" dirty="0" err="1" smtClean="0"/>
              <a:t>ltloader</a:t>
            </a:r>
            <a:endParaRPr lang="en-US" altLang="zh-CN" dirty="0" smtClean="0"/>
          </a:p>
          <a:p>
            <a:endParaRPr lang="en-US" altLang="zh-CN" dirty="0" smtClean="0">
              <a:hlinkClick r:id="rId2"/>
            </a:endParaRPr>
          </a:p>
          <a:p>
            <a:r>
              <a:rPr lang="zh-CN" altLang="en-US" dirty="0" smtClean="0"/>
              <a:t>迁移步骤可以参考文档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www.light-pg.com/files/MySQL_To_LightDB_Manual.pdf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ltloader</a:t>
            </a:r>
            <a:r>
              <a:rPr lang="zh-CN" altLang="en-US" dirty="0" smtClean="0"/>
              <a:t>已经内置在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安装包中，可以直接使用。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22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0" dirty="0" err="1" smtClean="0"/>
              <a:t>LightDB</a:t>
            </a:r>
            <a:r>
              <a:rPr lang="en-US" altLang="zh-CN" b="0" dirty="0" smtClean="0"/>
              <a:t> </a:t>
            </a:r>
            <a:r>
              <a:rPr lang="zh-CN" altLang="en-US" b="0" dirty="0" smtClean="0"/>
              <a:t>数据库体系结构</a:t>
            </a:r>
            <a:r>
              <a:rPr lang="zh-CN" altLang="en-US" b="0" dirty="0"/>
              <a:t>：概览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663514" y="461659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1-1</a:t>
            </a:r>
            <a:endParaRPr lang="zh-CN" altLang="en-US" dirty="0"/>
          </a:p>
        </p:txBody>
      </p:sp>
      <p:sp>
        <p:nvSpPr>
          <p:cNvPr id="7" name="流程图: 磁盘 6"/>
          <p:cNvSpPr/>
          <p:nvPr/>
        </p:nvSpPr>
        <p:spPr>
          <a:xfrm>
            <a:off x="1287250" y="4193175"/>
            <a:ext cx="6840760" cy="79208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87250" y="1448245"/>
            <a:ext cx="6840760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79338" y="800173"/>
            <a:ext cx="1440160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</a:p>
        </p:txBody>
      </p:sp>
      <p:sp>
        <p:nvSpPr>
          <p:cNvPr id="10" name="矩形 9"/>
          <p:cNvSpPr/>
          <p:nvPr/>
        </p:nvSpPr>
        <p:spPr>
          <a:xfrm>
            <a:off x="4815642" y="800173"/>
            <a:ext cx="144016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Java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31266" y="1520253"/>
            <a:ext cx="1152128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871426" y="1520253"/>
            <a:ext cx="5112568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67370" y="1016197"/>
            <a:ext cx="79208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libpq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5103674" y="1016197"/>
            <a:ext cx="792088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JDBC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1503274" y="1592261"/>
            <a:ext cx="792088" cy="3600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postmaster</a:t>
            </a:r>
          </a:p>
          <a:p>
            <a:pPr algn="ctr"/>
            <a:r>
              <a:rPr lang="en-US" altLang="zh-CN" sz="900" dirty="0" smtClean="0"/>
              <a:t>(</a:t>
            </a:r>
            <a:r>
              <a:rPr lang="en-US" altLang="zh-CN" sz="900" dirty="0" err="1" smtClean="0"/>
              <a:t>lightdb</a:t>
            </a:r>
            <a:r>
              <a:rPr lang="en-US" altLang="zh-CN" sz="900" dirty="0" smtClean="0"/>
              <a:t>)</a:t>
            </a:r>
            <a:endParaRPr lang="zh-CN" altLang="en-US" sz="900" dirty="0"/>
          </a:p>
        </p:txBody>
      </p:sp>
      <p:sp>
        <p:nvSpPr>
          <p:cNvPr id="16" name="圆角矩形 15"/>
          <p:cNvSpPr/>
          <p:nvPr/>
        </p:nvSpPr>
        <p:spPr>
          <a:xfrm>
            <a:off x="1503274" y="2024309"/>
            <a:ext cx="792088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err="1" smtClean="0"/>
              <a:t>lightdb</a:t>
            </a:r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1503274" y="2384349"/>
            <a:ext cx="792088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/>
              <a:t>lightdb</a:t>
            </a:r>
            <a:endParaRPr lang="zh-CN" altLang="en-US" dirty="0"/>
          </a:p>
        </p:txBody>
      </p:sp>
      <p:cxnSp>
        <p:nvCxnSpPr>
          <p:cNvPr id="18" name="直接箭头连接符 17"/>
          <p:cNvCxnSpPr>
            <a:stCxn id="13" idx="2"/>
            <a:endCxn id="15" idx="0"/>
          </p:cNvCxnSpPr>
          <p:nvPr/>
        </p:nvCxnSpPr>
        <p:spPr>
          <a:xfrm flipH="1">
            <a:off x="1899318" y="1232221"/>
            <a:ext cx="86409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4" idx="2"/>
            <a:endCxn id="15" idx="0"/>
          </p:cNvCxnSpPr>
          <p:nvPr/>
        </p:nvCxnSpPr>
        <p:spPr>
          <a:xfrm flipH="1">
            <a:off x="1899318" y="1232221"/>
            <a:ext cx="360040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3" idx="2"/>
            <a:endCxn id="16" idx="3"/>
          </p:cNvCxnSpPr>
          <p:nvPr/>
        </p:nvCxnSpPr>
        <p:spPr>
          <a:xfrm flipH="1">
            <a:off x="2295362" y="1232221"/>
            <a:ext cx="468052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多文档 20"/>
          <p:cNvSpPr/>
          <p:nvPr/>
        </p:nvSpPr>
        <p:spPr>
          <a:xfrm>
            <a:off x="1503274" y="2744389"/>
            <a:ext cx="772672" cy="36004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/>
              <a:t>lightdb</a:t>
            </a:r>
            <a:endParaRPr lang="zh-CN" altLang="en-US" sz="1200" dirty="0"/>
          </a:p>
        </p:txBody>
      </p:sp>
      <p:cxnSp>
        <p:nvCxnSpPr>
          <p:cNvPr id="22" name="曲线连接符 21"/>
          <p:cNvCxnSpPr>
            <a:stCxn id="15" idx="1"/>
            <a:endCxn id="16" idx="1"/>
          </p:cNvCxnSpPr>
          <p:nvPr/>
        </p:nvCxnSpPr>
        <p:spPr>
          <a:xfrm rot="10800000" flipV="1">
            <a:off x="1503274" y="1772281"/>
            <a:ext cx="12700" cy="396044"/>
          </a:xfrm>
          <a:prstGeom prst="curvedConnector3">
            <a:avLst>
              <a:gd name="adj1" fmla="val 180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15" idx="1"/>
            <a:endCxn id="17" idx="1"/>
          </p:cNvCxnSpPr>
          <p:nvPr/>
        </p:nvCxnSpPr>
        <p:spPr>
          <a:xfrm rot="10800000" flipV="1">
            <a:off x="1503274" y="1772281"/>
            <a:ext cx="12700" cy="756084"/>
          </a:xfrm>
          <a:prstGeom prst="curvedConnector3">
            <a:avLst>
              <a:gd name="adj1" fmla="val 180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7" idx="3"/>
            <a:endCxn id="21" idx="3"/>
          </p:cNvCxnSpPr>
          <p:nvPr/>
        </p:nvCxnSpPr>
        <p:spPr>
          <a:xfrm flipH="1">
            <a:off x="2275946" y="2528365"/>
            <a:ext cx="19416" cy="396044"/>
          </a:xfrm>
          <a:prstGeom prst="curvedConnector3">
            <a:avLst>
              <a:gd name="adj1" fmla="val -1177379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71226" y="1880293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fork</a:t>
            </a:r>
            <a:endParaRPr lang="zh-CN" altLang="en-US" sz="1050" dirty="0"/>
          </a:p>
        </p:txBody>
      </p:sp>
      <p:sp>
        <p:nvSpPr>
          <p:cNvPr id="26" name="文本框 25"/>
          <p:cNvSpPr txBox="1"/>
          <p:nvPr/>
        </p:nvSpPr>
        <p:spPr>
          <a:xfrm>
            <a:off x="1071226" y="2240333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fork</a:t>
            </a:r>
            <a:endParaRPr lang="zh-CN" altLang="en-US" sz="1050" dirty="0"/>
          </a:p>
        </p:txBody>
      </p:sp>
      <p:sp>
        <p:nvSpPr>
          <p:cNvPr id="27" name="文本框 26"/>
          <p:cNvSpPr txBox="1"/>
          <p:nvPr/>
        </p:nvSpPr>
        <p:spPr>
          <a:xfrm>
            <a:off x="2295362" y="2600373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fork</a:t>
            </a:r>
            <a:endParaRPr lang="zh-CN" altLang="en-US" sz="1050" dirty="0"/>
          </a:p>
        </p:txBody>
      </p:sp>
      <p:sp>
        <p:nvSpPr>
          <p:cNvPr id="28" name="文本框 27"/>
          <p:cNvSpPr txBox="1"/>
          <p:nvPr/>
        </p:nvSpPr>
        <p:spPr>
          <a:xfrm>
            <a:off x="2007330" y="1232221"/>
            <a:ext cx="641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connect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239578" y="1160213"/>
            <a:ext cx="641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connect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959658" y="1232221"/>
            <a:ext cx="394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SQL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511386" y="1232221"/>
            <a:ext cx="394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SQL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1431266" y="3248445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BG Writer</a:t>
            </a:r>
            <a:endParaRPr lang="zh-CN" altLang="en-US" sz="1050" dirty="0"/>
          </a:p>
        </p:txBody>
      </p:sp>
      <p:sp>
        <p:nvSpPr>
          <p:cNvPr id="37" name="椭圆 36"/>
          <p:cNvSpPr/>
          <p:nvPr/>
        </p:nvSpPr>
        <p:spPr>
          <a:xfrm>
            <a:off x="1431266" y="3680493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WAL Writer</a:t>
            </a:r>
            <a:endParaRPr lang="zh-CN" altLang="en-US" sz="1050" dirty="0"/>
          </a:p>
        </p:txBody>
      </p:sp>
      <p:sp>
        <p:nvSpPr>
          <p:cNvPr id="38" name="椭圆 37"/>
          <p:cNvSpPr/>
          <p:nvPr/>
        </p:nvSpPr>
        <p:spPr>
          <a:xfrm>
            <a:off x="3663514" y="3248445"/>
            <a:ext cx="79208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Sys logger</a:t>
            </a:r>
            <a:endParaRPr lang="zh-CN" altLang="en-US" sz="1050" dirty="0"/>
          </a:p>
        </p:txBody>
      </p:sp>
      <p:sp>
        <p:nvSpPr>
          <p:cNvPr id="39" name="文本框 38"/>
          <p:cNvSpPr txBox="1"/>
          <p:nvPr/>
        </p:nvSpPr>
        <p:spPr>
          <a:xfrm>
            <a:off x="6732240" y="1131590"/>
            <a:ext cx="1401922" cy="30777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/>
              <a:t>LightDB</a:t>
            </a:r>
            <a:r>
              <a:rPr lang="en-US" altLang="zh-CN" sz="1400" dirty="0" smtClean="0"/>
              <a:t> Instance</a:t>
            </a:r>
            <a:endParaRPr lang="zh-CN" altLang="en-US" sz="1400" dirty="0"/>
          </a:p>
        </p:txBody>
      </p:sp>
      <p:sp>
        <p:nvSpPr>
          <p:cNvPr id="40" name="椭圆 39"/>
          <p:cNvSpPr/>
          <p:nvPr/>
        </p:nvSpPr>
        <p:spPr>
          <a:xfrm>
            <a:off x="5751746" y="3176437"/>
            <a:ext cx="9361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err="1"/>
              <a:t>pg_cron</a:t>
            </a:r>
            <a:r>
              <a:rPr lang="en-US" altLang="zh-CN" sz="1050" dirty="0"/>
              <a:t> launcher</a:t>
            </a:r>
            <a:endParaRPr lang="zh-CN" altLang="en-US" sz="1050" dirty="0"/>
          </a:p>
        </p:txBody>
      </p:sp>
      <p:sp>
        <p:nvSpPr>
          <p:cNvPr id="41" name="椭圆 40"/>
          <p:cNvSpPr/>
          <p:nvPr/>
        </p:nvSpPr>
        <p:spPr>
          <a:xfrm>
            <a:off x="6831866" y="3176437"/>
            <a:ext cx="118571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 smtClean="0"/>
              <a:t>Autovacuum</a:t>
            </a:r>
            <a:r>
              <a:rPr lang="en-US" altLang="zh-CN" sz="1050" dirty="0" smtClean="0"/>
              <a:t> launcher</a:t>
            </a:r>
            <a:endParaRPr lang="zh-CN" altLang="en-US" sz="1050" dirty="0"/>
          </a:p>
        </p:txBody>
      </p:sp>
      <p:sp>
        <p:nvSpPr>
          <p:cNvPr id="42" name="椭圆 41"/>
          <p:cNvSpPr/>
          <p:nvPr/>
        </p:nvSpPr>
        <p:spPr>
          <a:xfrm>
            <a:off x="5895762" y="3680493"/>
            <a:ext cx="94863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Stats Collector</a:t>
            </a:r>
            <a:endParaRPr lang="zh-CN" altLang="en-US" sz="1050" dirty="0"/>
          </a:p>
        </p:txBody>
      </p:sp>
      <p:sp>
        <p:nvSpPr>
          <p:cNvPr id="43" name="椭圆 42"/>
          <p:cNvSpPr/>
          <p:nvPr/>
        </p:nvSpPr>
        <p:spPr>
          <a:xfrm>
            <a:off x="4815642" y="3752501"/>
            <a:ext cx="93610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Archiver</a:t>
            </a:r>
            <a:endParaRPr lang="zh-CN" altLang="en-US" sz="1050" dirty="0"/>
          </a:p>
        </p:txBody>
      </p:sp>
      <p:sp>
        <p:nvSpPr>
          <p:cNvPr id="44" name="椭圆 43"/>
          <p:cNvSpPr/>
          <p:nvPr/>
        </p:nvSpPr>
        <p:spPr>
          <a:xfrm>
            <a:off x="3519498" y="3752501"/>
            <a:ext cx="11304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err="1" smtClean="0"/>
              <a:t>checkpointer</a:t>
            </a:r>
            <a:endParaRPr lang="zh-CN" altLang="en-US" sz="1050" dirty="0"/>
          </a:p>
        </p:txBody>
      </p:sp>
      <p:sp>
        <p:nvSpPr>
          <p:cNvPr id="45" name="椭圆 44"/>
          <p:cNvSpPr/>
          <p:nvPr/>
        </p:nvSpPr>
        <p:spPr>
          <a:xfrm>
            <a:off x="2439378" y="3248445"/>
            <a:ext cx="93610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WAL Sender</a:t>
            </a:r>
            <a:endParaRPr lang="zh-CN" altLang="en-US" sz="1050" dirty="0"/>
          </a:p>
        </p:txBody>
      </p:sp>
      <p:sp>
        <p:nvSpPr>
          <p:cNvPr id="46" name="椭圆 45"/>
          <p:cNvSpPr/>
          <p:nvPr/>
        </p:nvSpPr>
        <p:spPr>
          <a:xfrm>
            <a:off x="2439378" y="3752501"/>
            <a:ext cx="93610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WAL Receiver</a:t>
            </a:r>
            <a:endParaRPr lang="zh-CN" altLang="en-US" sz="1050" dirty="0"/>
          </a:p>
        </p:txBody>
      </p:sp>
      <p:cxnSp>
        <p:nvCxnSpPr>
          <p:cNvPr id="47" name="直接箭头连接符 46"/>
          <p:cNvCxnSpPr>
            <a:stCxn id="45" idx="4"/>
            <a:endCxn id="46" idx="0"/>
          </p:cNvCxnSpPr>
          <p:nvPr/>
        </p:nvCxnSpPr>
        <p:spPr>
          <a:xfrm>
            <a:off x="2907430" y="3536477"/>
            <a:ext cx="0" cy="216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087450" y="2276833"/>
            <a:ext cx="4625280" cy="683580"/>
            <a:chOff x="3707904" y="2336986"/>
            <a:chExt cx="4625280" cy="683580"/>
          </a:xfrm>
        </p:grpSpPr>
        <p:sp>
          <p:nvSpPr>
            <p:cNvPr id="49" name="圆角矩形 48"/>
            <p:cNvSpPr/>
            <p:nvPr/>
          </p:nvSpPr>
          <p:spPr>
            <a:xfrm>
              <a:off x="3707904" y="2336986"/>
              <a:ext cx="4320480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860304" y="2427734"/>
              <a:ext cx="4320480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4012704" y="2499742"/>
              <a:ext cx="4320480" cy="5208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err="1" smtClean="0"/>
                <a:t>maintain_work_mem</a:t>
              </a:r>
              <a:r>
                <a:rPr lang="zh-CN" altLang="en-US" sz="1000" dirty="0"/>
                <a:t>、</a:t>
              </a:r>
              <a:r>
                <a:rPr lang="en-US" altLang="zh-CN" sz="1000" dirty="0" err="1" smtClean="0"/>
                <a:t>temp_buffer</a:t>
              </a:r>
              <a:r>
                <a:rPr lang="zh-CN" altLang="en-US" sz="1000" dirty="0" smtClean="0"/>
                <a:t>、</a:t>
              </a:r>
              <a:r>
                <a:rPr lang="en-US" altLang="zh-CN" sz="1000" dirty="0" err="1" smtClean="0"/>
                <a:t>work_mem</a:t>
              </a:r>
              <a:r>
                <a:rPr lang="zh-CN" altLang="en-US" sz="1000" dirty="0" smtClean="0"/>
                <a:t>、</a:t>
              </a:r>
              <a:r>
                <a:rPr lang="en-US" altLang="zh-CN" sz="1000" dirty="0" err="1" smtClean="0"/>
                <a:t>ringbuffer</a:t>
              </a:r>
              <a:r>
                <a:rPr lang="zh-CN" altLang="en-US" sz="1000" dirty="0" smtClean="0"/>
                <a:t>、</a:t>
              </a:r>
              <a:r>
                <a:rPr lang="en-US" altLang="zh-CN" sz="1000" dirty="0" smtClean="0"/>
                <a:t>catalog cache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3087450" y="1592261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shared buffer</a:t>
            </a:r>
            <a:endParaRPr lang="zh-CN" altLang="en-US" sz="1200" dirty="0"/>
          </a:p>
        </p:txBody>
      </p:sp>
      <p:sp>
        <p:nvSpPr>
          <p:cNvPr id="53" name="矩形 52"/>
          <p:cNvSpPr/>
          <p:nvPr/>
        </p:nvSpPr>
        <p:spPr>
          <a:xfrm>
            <a:off x="5463714" y="1913829"/>
            <a:ext cx="1046584" cy="25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CLOG </a:t>
            </a:r>
            <a:r>
              <a:rPr lang="en-US" altLang="zh-CN" sz="1200" dirty="0" err="1" smtClean="0"/>
              <a:t>Bufffer</a:t>
            </a:r>
            <a:endParaRPr lang="zh-CN" altLang="en-US" sz="1200" dirty="0"/>
          </a:p>
        </p:txBody>
      </p:sp>
      <p:sp>
        <p:nvSpPr>
          <p:cNvPr id="54" name="矩形 53"/>
          <p:cNvSpPr/>
          <p:nvPr/>
        </p:nvSpPr>
        <p:spPr>
          <a:xfrm>
            <a:off x="5463714" y="1592261"/>
            <a:ext cx="1046584" cy="25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WAL </a:t>
            </a:r>
            <a:r>
              <a:rPr lang="en-US" altLang="zh-CN" sz="1200" dirty="0" err="1" smtClean="0"/>
              <a:t>Bufffer</a:t>
            </a:r>
            <a:endParaRPr lang="zh-CN" altLang="en-US" sz="1200" dirty="0"/>
          </a:p>
        </p:txBody>
      </p:sp>
      <p:sp>
        <p:nvSpPr>
          <p:cNvPr id="55" name="矩形 54"/>
          <p:cNvSpPr/>
          <p:nvPr/>
        </p:nvSpPr>
        <p:spPr>
          <a:xfrm>
            <a:off x="6759858" y="1592261"/>
            <a:ext cx="1046584" cy="25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Lock/latch</a:t>
            </a:r>
            <a:endParaRPr lang="zh-CN" altLang="en-US" sz="1200" dirty="0"/>
          </a:p>
        </p:txBody>
      </p:sp>
      <p:sp>
        <p:nvSpPr>
          <p:cNvPr id="56" name="矩形 55"/>
          <p:cNvSpPr/>
          <p:nvPr/>
        </p:nvSpPr>
        <p:spPr>
          <a:xfrm>
            <a:off x="6759858" y="1913829"/>
            <a:ext cx="1046584" cy="25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others</a:t>
            </a:r>
            <a:endParaRPr lang="zh-CN" altLang="en-US" sz="1200" dirty="0"/>
          </a:p>
        </p:txBody>
      </p:sp>
      <p:sp>
        <p:nvSpPr>
          <p:cNvPr id="57" name="椭圆 56"/>
          <p:cNvSpPr/>
          <p:nvPr/>
        </p:nvSpPr>
        <p:spPr>
          <a:xfrm>
            <a:off x="6975882" y="3680493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 smtClean="0"/>
              <a:t>Dynamic BG worker</a:t>
            </a:r>
            <a:endParaRPr lang="zh-CN" altLang="en-US" sz="1050" dirty="0"/>
          </a:p>
        </p:txBody>
      </p:sp>
      <p:sp>
        <p:nvSpPr>
          <p:cNvPr id="58" name="椭圆 57"/>
          <p:cNvSpPr/>
          <p:nvPr/>
        </p:nvSpPr>
        <p:spPr>
          <a:xfrm>
            <a:off x="4599618" y="3176437"/>
            <a:ext cx="100811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Logical replication launcher</a:t>
            </a:r>
            <a:endParaRPr lang="zh-CN" altLang="en-US" sz="1050" dirty="0"/>
          </a:p>
        </p:txBody>
      </p:sp>
      <p:sp>
        <p:nvSpPr>
          <p:cNvPr id="59" name="单圆角矩形 58"/>
          <p:cNvSpPr/>
          <p:nvPr/>
        </p:nvSpPr>
        <p:spPr>
          <a:xfrm>
            <a:off x="1866817" y="4294061"/>
            <a:ext cx="1004609" cy="50694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Data Files</a:t>
            </a:r>
            <a:endParaRPr lang="zh-CN" altLang="en-US" sz="1200" dirty="0"/>
          </a:p>
        </p:txBody>
      </p:sp>
      <p:sp>
        <p:nvSpPr>
          <p:cNvPr id="60" name="单圆角矩形 59"/>
          <p:cNvSpPr/>
          <p:nvPr/>
        </p:nvSpPr>
        <p:spPr>
          <a:xfrm>
            <a:off x="3087450" y="4294061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WAL files</a:t>
            </a:r>
            <a:endParaRPr lang="zh-CN" altLang="en-US" sz="1200" dirty="0"/>
          </a:p>
        </p:txBody>
      </p:sp>
      <p:sp>
        <p:nvSpPr>
          <p:cNvPr id="61" name="单圆角矩形 60"/>
          <p:cNvSpPr/>
          <p:nvPr/>
        </p:nvSpPr>
        <p:spPr>
          <a:xfrm>
            <a:off x="4239578" y="4294061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Clog files</a:t>
            </a:r>
            <a:endParaRPr lang="zh-CN" altLang="en-US" sz="1200" dirty="0"/>
          </a:p>
        </p:txBody>
      </p:sp>
      <p:sp>
        <p:nvSpPr>
          <p:cNvPr id="62" name="单圆角矩形 61"/>
          <p:cNvSpPr/>
          <p:nvPr/>
        </p:nvSpPr>
        <p:spPr>
          <a:xfrm>
            <a:off x="5391706" y="4294061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Lock files</a:t>
            </a:r>
            <a:endParaRPr lang="zh-CN" altLang="en-US" sz="1200" dirty="0"/>
          </a:p>
        </p:txBody>
      </p:sp>
      <p:sp>
        <p:nvSpPr>
          <p:cNvPr id="63" name="单圆角矩形 62"/>
          <p:cNvSpPr/>
          <p:nvPr/>
        </p:nvSpPr>
        <p:spPr>
          <a:xfrm>
            <a:off x="3087450" y="4654101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Archive logs</a:t>
            </a:r>
            <a:endParaRPr lang="zh-CN" altLang="en-US" sz="1200" dirty="0"/>
          </a:p>
        </p:txBody>
      </p:sp>
      <p:sp>
        <p:nvSpPr>
          <p:cNvPr id="64" name="单圆角矩形 63"/>
          <p:cNvSpPr/>
          <p:nvPr/>
        </p:nvSpPr>
        <p:spPr>
          <a:xfrm>
            <a:off x="4239578" y="4654101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/>
              <a:t>lightdb.conf</a:t>
            </a:r>
            <a:endParaRPr lang="zh-CN" altLang="en-US" sz="1200" dirty="0"/>
          </a:p>
        </p:txBody>
      </p:sp>
      <p:sp>
        <p:nvSpPr>
          <p:cNvPr id="65" name="单圆角矩形 64"/>
          <p:cNvSpPr/>
          <p:nvPr/>
        </p:nvSpPr>
        <p:spPr>
          <a:xfrm>
            <a:off x="5391706" y="4673435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Stats files</a:t>
            </a:r>
            <a:endParaRPr lang="zh-CN" altLang="en-US" sz="1200" dirty="0"/>
          </a:p>
        </p:txBody>
      </p:sp>
      <p:sp>
        <p:nvSpPr>
          <p:cNvPr id="66" name="单圆角矩形 65"/>
          <p:cNvSpPr/>
          <p:nvPr/>
        </p:nvSpPr>
        <p:spPr>
          <a:xfrm>
            <a:off x="6538117" y="4294061"/>
            <a:ext cx="941821" cy="236562"/>
          </a:xfrm>
          <a:prstGeom prst="round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 smtClean="0"/>
              <a:t>key.lic</a:t>
            </a:r>
            <a:endParaRPr lang="zh-CN" altLang="en-US" sz="1200" dirty="0"/>
          </a:p>
        </p:txBody>
      </p:sp>
      <p:sp>
        <p:nvSpPr>
          <p:cNvPr id="67" name="流程图: 多文档 66"/>
          <p:cNvSpPr/>
          <p:nvPr/>
        </p:nvSpPr>
        <p:spPr>
          <a:xfrm>
            <a:off x="6543834" y="4633563"/>
            <a:ext cx="936104" cy="308570"/>
          </a:xfrm>
          <a:prstGeom prst="flowChartMulti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err="1" smtClean="0"/>
              <a:t>tablespace</a:t>
            </a:r>
            <a:endParaRPr lang="zh-CN" altLang="en-US" sz="1200" dirty="0"/>
          </a:p>
        </p:txBody>
      </p:sp>
      <p:cxnSp>
        <p:nvCxnSpPr>
          <p:cNvPr id="68" name="直接箭头连接符 67"/>
          <p:cNvCxnSpPr>
            <a:stCxn id="14" idx="2"/>
            <a:endCxn id="17" idx="3"/>
          </p:cNvCxnSpPr>
          <p:nvPr/>
        </p:nvCxnSpPr>
        <p:spPr>
          <a:xfrm flipH="1">
            <a:off x="2295362" y="1232221"/>
            <a:ext cx="3204356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lt_bulkload</a:t>
            </a:r>
            <a:r>
              <a:rPr lang="zh-CN" altLang="en-US" dirty="0" smtClean="0"/>
              <a:t>工具介绍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87016" y="943207"/>
            <a:ext cx="8101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lt_bulkload</a:t>
            </a:r>
            <a:r>
              <a:rPr lang="zh-CN" altLang="en-US" dirty="0" smtClean="0"/>
              <a:t>是一个数据批量导入工具，其导入效率比较高，适用于需要把</a:t>
            </a:r>
            <a:r>
              <a:rPr lang="en-US" altLang="zh-CN" dirty="0" smtClean="0"/>
              <a:t>csv</a:t>
            </a:r>
            <a:r>
              <a:rPr lang="zh-CN" altLang="en-US" dirty="0" smtClean="0"/>
              <a:t>等其他格式的大量数据导入到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的场景。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lt_bulkload</a:t>
            </a:r>
            <a:r>
              <a:rPr lang="zh-CN" altLang="en-US" dirty="0" smtClean="0"/>
              <a:t>支持非常灵活的配置，可以支持不同格式的输入文件。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在正式导入前，需要先编写一个控制文件，用于描述输入文件格式及控制部分导入行为。</a:t>
            </a: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4211960" y="4731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3007689"/>
            <a:ext cx="678295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200" dirty="0">
                <a:latin typeface="Consolas" panose="020B0609020204030204" pitchFamily="49" charset="0"/>
              </a:rPr>
              <a:t>lt_bulkload -h localhost -p 63001 -U zhj -d lt_test  test.ctl</a:t>
            </a:r>
          </a:p>
        </p:txBody>
      </p:sp>
      <p:sp>
        <p:nvSpPr>
          <p:cNvPr id="6" name="矩形 5"/>
          <p:cNvSpPr/>
          <p:nvPr/>
        </p:nvSpPr>
        <p:spPr>
          <a:xfrm>
            <a:off x="395536" y="3531661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latin typeface="Consolas" panose="020B0609020204030204" pitchFamily="49" charset="0"/>
              </a:rPr>
              <a:t>[zhj@hs-10-20-30-193 ~]$ cat test</a:t>
            </a:r>
            <a:r>
              <a:rPr lang="zh-CN" altLang="en-US" sz="1200" b="1" dirty="0">
                <a:latin typeface="Consolas" panose="020B0609020204030204" pitchFamily="49" charset="0"/>
              </a:rPr>
              <a:t>.ctl </a:t>
            </a:r>
          </a:p>
          <a:p>
            <a:r>
              <a:rPr lang="zh-CN" altLang="en-US" sz="1200" dirty="0">
                <a:latin typeface="Consolas" panose="020B0609020204030204" pitchFamily="49" charset="0"/>
              </a:rPr>
              <a:t>OUTPUT = testtable</a:t>
            </a:r>
          </a:p>
          <a:p>
            <a:r>
              <a:rPr lang="zh-CN" altLang="en-US" sz="1200" dirty="0">
                <a:latin typeface="Consolas" panose="020B0609020204030204" pitchFamily="49" charset="0"/>
              </a:rPr>
              <a:t>INPUT = /home/zhj/test.csv</a:t>
            </a:r>
          </a:p>
          <a:p>
            <a:r>
              <a:rPr lang="zh-CN" altLang="en-US" sz="1200" dirty="0">
                <a:latin typeface="Consolas" panose="020B0609020204030204" pitchFamily="49" charset="0"/>
              </a:rPr>
              <a:t>TYPE = CSV</a:t>
            </a:r>
          </a:p>
          <a:p>
            <a:r>
              <a:rPr lang="zh-CN" altLang="en-US" sz="1200" dirty="0">
                <a:latin typeface="Consolas" panose="020B0609020204030204" pitchFamily="49" charset="0"/>
              </a:rPr>
              <a:t>QUOTE = "\""</a:t>
            </a:r>
          </a:p>
          <a:p>
            <a:r>
              <a:rPr lang="zh-CN" altLang="en-US" sz="1200" dirty="0">
                <a:latin typeface="Consolas" panose="020B0609020204030204" pitchFamily="49" charset="0"/>
              </a:rPr>
              <a:t>ESCAPE = \</a:t>
            </a:r>
          </a:p>
          <a:p>
            <a:r>
              <a:rPr lang="zh-CN" altLang="en-US" sz="1200" dirty="0">
                <a:latin typeface="Consolas" panose="020B0609020204030204" pitchFamily="49" charset="0"/>
              </a:rPr>
              <a:t>DELIMITER = ","</a:t>
            </a:r>
          </a:p>
        </p:txBody>
      </p:sp>
    </p:spTree>
    <p:extLst>
      <p:ext uri="{BB962C8B-B14F-4D97-AF65-F5344CB8AC3E}">
        <p14:creationId xmlns:p14="http://schemas.microsoft.com/office/powerpoint/2010/main" val="20395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oracle/MySQL</a:t>
            </a:r>
            <a:r>
              <a:rPr lang="zh-CN" altLang="en-US" dirty="0" smtClean="0"/>
              <a:t>外部表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sz="1000" dirty="0" err="1"/>
              <a:t>LightDB</a:t>
            </a:r>
            <a:r>
              <a:rPr lang="zh-CN" altLang="en-US" sz="1000" dirty="0"/>
              <a:t>发行版内置了直接访问</a:t>
            </a:r>
            <a:r>
              <a:rPr lang="en-US" altLang="zh-CN" sz="1000" dirty="0"/>
              <a:t>oracle</a:t>
            </a:r>
            <a:r>
              <a:rPr lang="zh-CN" altLang="en-US" sz="1000" dirty="0"/>
              <a:t>的扩展</a:t>
            </a:r>
            <a:r>
              <a:rPr lang="en-US" altLang="zh-CN" sz="1000" dirty="0" err="1"/>
              <a:t>oracle_fdw</a:t>
            </a:r>
            <a:r>
              <a:rPr lang="zh-CN" altLang="en-US" sz="1000" dirty="0"/>
              <a:t>。只要</a:t>
            </a:r>
            <a:r>
              <a:rPr lang="en-US" altLang="zh-CN" sz="1000" dirty="0" err="1"/>
              <a:t>lightdb</a:t>
            </a:r>
            <a:r>
              <a:rPr lang="zh-CN" altLang="en-US" sz="1000" dirty="0"/>
              <a:t>所在服务器安装了</a:t>
            </a:r>
            <a:r>
              <a:rPr lang="en-US" altLang="zh-CN" sz="1000" dirty="0"/>
              <a:t>oracle</a:t>
            </a:r>
            <a:r>
              <a:rPr lang="zh-CN" altLang="en-US" sz="1000" dirty="0"/>
              <a:t>客户端</a:t>
            </a:r>
            <a:r>
              <a:rPr lang="en-US" altLang="zh-CN" sz="1000" dirty="0"/>
              <a:t>/</a:t>
            </a:r>
            <a:r>
              <a:rPr lang="zh-CN" altLang="en-US" sz="1000" dirty="0"/>
              <a:t>服务器或轻量客户端，并配置环境变量即可使用。如下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endParaRPr lang="en-US" altLang="zh-CN" sz="1000" dirty="0" smtClean="0"/>
          </a:p>
          <a:p>
            <a:r>
              <a:rPr lang="en-US" altLang="zh-CN" sz="1000" dirty="0" smtClean="0"/>
              <a:t>export </a:t>
            </a:r>
            <a:r>
              <a:rPr lang="en-US" altLang="zh-CN" sz="1000" dirty="0"/>
              <a:t>ORACLE_HOME=/</a:t>
            </a:r>
            <a:r>
              <a:rPr lang="en-US" altLang="zh-CN" sz="1000" dirty="0" smtClean="0"/>
              <a:t>home/</a:t>
            </a:r>
            <a:r>
              <a:rPr lang="en-US" altLang="zh-CN" sz="1000" dirty="0" err="1" smtClean="0"/>
              <a:t>zjh</a:t>
            </a:r>
            <a:r>
              <a:rPr lang="en-US" altLang="zh-CN" sz="1000" dirty="0" smtClean="0"/>
              <a:t>/instantclient_21_6</a:t>
            </a:r>
          </a:p>
          <a:p>
            <a:r>
              <a:rPr lang="en-US" altLang="zh-CN" sz="1000" dirty="0" smtClean="0"/>
              <a:t>export </a:t>
            </a:r>
            <a:r>
              <a:rPr lang="en-US" altLang="zh-CN" sz="1000" dirty="0"/>
              <a:t>LD_LIBRARY_PATH=$ORACLE_HOME:$</a:t>
            </a:r>
            <a:r>
              <a:rPr lang="en-US" altLang="zh-CN" sz="1000" dirty="0" smtClean="0"/>
              <a:t>LD_LIBRARY_PATH</a:t>
            </a:r>
          </a:p>
          <a:p>
            <a:r>
              <a:rPr lang="en-US" altLang="zh-CN" sz="1000" dirty="0" smtClean="0"/>
              <a:t>export </a:t>
            </a:r>
            <a:r>
              <a:rPr lang="en-US" altLang="zh-CN" sz="1000" dirty="0"/>
              <a:t>TNS_ADMIN=/</a:t>
            </a:r>
            <a:r>
              <a:rPr lang="en-US" altLang="zh-CN" sz="1000" dirty="0" smtClean="0"/>
              <a:t>home/</a:t>
            </a:r>
            <a:r>
              <a:rPr lang="en-US" altLang="zh-CN" sz="1000" dirty="0" err="1" smtClean="0"/>
              <a:t>zjh</a:t>
            </a:r>
            <a:r>
              <a:rPr lang="en-US" altLang="zh-CN" sz="1000" dirty="0" smtClean="0"/>
              <a:t>/instantclient_21_6</a:t>
            </a:r>
          </a:p>
          <a:p>
            <a:r>
              <a:rPr lang="en-US" altLang="zh-CN" sz="1000" dirty="0" smtClean="0"/>
              <a:t>export NLS_LANG=american_america.utf-8oracle</a:t>
            </a:r>
          </a:p>
          <a:p>
            <a:endParaRPr lang="en-US" altLang="zh-CN" sz="1000" dirty="0" smtClean="0"/>
          </a:p>
          <a:p>
            <a:r>
              <a:rPr lang="zh-CN" altLang="en-US" sz="1000" dirty="0" smtClean="0"/>
              <a:t>轻</a:t>
            </a:r>
            <a:r>
              <a:rPr lang="zh-CN" altLang="en-US" sz="1000" dirty="0"/>
              <a:t>量客户端可直接从</a:t>
            </a:r>
            <a:r>
              <a:rPr lang="en-US" altLang="zh-CN" sz="1000" dirty="0"/>
              <a:t>oracle</a:t>
            </a:r>
            <a:r>
              <a:rPr lang="zh-CN" altLang="en-US" sz="1000" dirty="0"/>
              <a:t>官网</a:t>
            </a:r>
            <a:r>
              <a:rPr lang="en-US" altLang="zh-CN" sz="1000" dirty="0"/>
              <a:t>https://www.oracle.com/database/technologies/instant-client/downloads.html</a:t>
            </a:r>
            <a:r>
              <a:rPr lang="zh-CN" altLang="en-US" sz="1000" dirty="0"/>
              <a:t>下载</a:t>
            </a:r>
            <a:r>
              <a:rPr lang="zh-CN" altLang="en-US" sz="1000" dirty="0" smtClean="0"/>
              <a:t>。</a:t>
            </a:r>
            <a:endParaRPr lang="en-US" altLang="zh-CN" sz="10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60710"/>
            <a:ext cx="5684202" cy="86081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55576" y="37651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create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server 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oradb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foreign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wrapper 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oracle_fdw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options 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dbserver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dirty="0">
                <a:solidFill>
                  <a:srgbClr val="808080"/>
                </a:solidFill>
                <a:latin typeface="Courier New" panose="02070309020205020404" pitchFamily="49" charset="0"/>
              </a:rPr>
              <a:t>'//10.20.45.214:1521/ora11g'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altLang="zh-CN" sz="9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9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create</a:t>
            </a:r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user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mapping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USER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server 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oradb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options 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user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dirty="0">
                <a:solidFill>
                  <a:srgbClr val="808080"/>
                </a:solidFill>
                <a:latin typeface="Courier New" panose="02070309020205020404" pitchFamily="49" charset="0"/>
              </a:rPr>
              <a:t>'fund60pub'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password </a:t>
            </a:r>
            <a:r>
              <a:rPr lang="en-US" altLang="zh-CN" sz="900" dirty="0">
                <a:solidFill>
                  <a:srgbClr val="808080"/>
                </a:solidFill>
                <a:latin typeface="Courier New" panose="02070309020205020404" pitchFamily="49" charset="0"/>
              </a:rPr>
              <a:t>'fund60pub'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altLang="zh-CN" sz="9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9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GRANT</a:t>
            </a:r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USAGE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ON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FOREIGN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WRAPPER 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oracle_fdw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TO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CURRENT_USER</a:t>
            </a:r>
            <a:r>
              <a:rPr lang="en-US" altLang="zh-CN" sz="9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altLang="zh-CN" sz="9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GRANT</a:t>
            </a:r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USAGE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ON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FOREIGN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SERVER 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oradb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TO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CURRENT_USER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altLang="zh-CN" sz="9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9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create</a:t>
            </a:r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foreign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table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EMPLOYEE 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altLang="zh-CN" sz="9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ID </a:t>
            </a:r>
            <a:r>
              <a:rPr lang="en-US" altLang="zh-CN" sz="900" dirty="0">
                <a:solidFill>
                  <a:srgbClr val="800080"/>
                </a:solidFill>
                <a:latin typeface="Courier New" panose="02070309020205020404" pitchFamily="49" charset="0"/>
              </a:rPr>
              <a:t>NUMBER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900" dirty="0">
                <a:solidFill>
                  <a:srgbClr val="FF8000"/>
                </a:solidFill>
                <a:latin typeface="Courier New" panose="02070309020205020404" pitchFamily="49" charset="0"/>
              </a:rPr>
              <a:t>10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altLang="zh-CN" sz="9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altLang="zh-CN" sz="9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SALARY </a:t>
            </a:r>
            <a:r>
              <a:rPr lang="en-US" altLang="zh-CN" sz="900" dirty="0">
                <a:solidFill>
                  <a:srgbClr val="800080"/>
                </a:solidFill>
                <a:latin typeface="Courier New" panose="02070309020205020404" pitchFamily="49" charset="0"/>
              </a:rPr>
              <a:t>NUMBER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900" dirty="0">
                <a:solidFill>
                  <a:srgbClr val="FF8000"/>
                </a:solidFill>
                <a:latin typeface="Courier New" panose="02070309020205020404" pitchFamily="49" charset="0"/>
              </a:rPr>
              <a:t>20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altLang="zh-CN" sz="9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9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zh-CN" sz="9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SERVER </a:t>
            </a:r>
            <a:r>
              <a:rPr lang="en-US" altLang="zh-CN" sz="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oradb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OPTIONS 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schema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dirty="0">
                <a:solidFill>
                  <a:srgbClr val="808080"/>
                </a:solidFill>
                <a:latin typeface="Courier New" panose="02070309020205020404" pitchFamily="49" charset="0"/>
              </a:rPr>
              <a:t>'FUND60PUB'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b="1" dirty="0">
                <a:solidFill>
                  <a:srgbClr val="0000FF"/>
                </a:solidFill>
                <a:latin typeface="Courier New" panose="02070309020205020404" pitchFamily="49" charset="0"/>
              </a:rPr>
              <a:t>table</a:t>
            </a:r>
            <a:r>
              <a:rPr lang="en-US" altLang="zh-CN" sz="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900" dirty="0">
                <a:solidFill>
                  <a:srgbClr val="808080"/>
                </a:solidFill>
                <a:latin typeface="Courier New" panose="02070309020205020404" pitchFamily="49" charset="0"/>
              </a:rPr>
              <a:t>'EMPLOYEE'</a:t>
            </a:r>
            <a:r>
              <a:rPr lang="en-US" altLang="zh-CN" sz="9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en-US" altLang="zh-CN" sz="900" dirty="0">
              <a:effectLst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55976" y="4206304"/>
            <a:ext cx="5093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外部</a:t>
            </a:r>
            <a:r>
              <a:rPr lang="zh-CN" altLang="en-US" dirty="0" smtClean="0"/>
              <a:t>表性能上会低一些</a:t>
            </a:r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https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www.cnblogs.com/lightdb/p/16213235.html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145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Oracle/MySQL</a:t>
            </a:r>
            <a:r>
              <a:rPr lang="zh-CN" altLang="en-US" dirty="0" smtClean="0"/>
              <a:t>数据同步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LightDB</a:t>
            </a:r>
            <a:r>
              <a:rPr lang="zh-CN" altLang="en-US" dirty="0" smtClean="0"/>
              <a:t>支持从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实时同步指定数据到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中。在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中基于</a:t>
            </a:r>
            <a:r>
              <a:rPr lang="en-US" altLang="zh-CN" dirty="0" err="1" smtClean="0"/>
              <a:t>Xstream</a:t>
            </a:r>
            <a:r>
              <a:rPr lang="zh-CN" altLang="en-US" dirty="0" smtClean="0"/>
              <a:t>技术，使用</a:t>
            </a:r>
            <a:r>
              <a:rPr lang="en-US" altLang="zh-CN" dirty="0" err="1" smtClean="0"/>
              <a:t>ltdts_revlogical_ora</a:t>
            </a:r>
            <a:r>
              <a:rPr lang="zh-CN" altLang="en-US" dirty="0" smtClean="0"/>
              <a:t>服务接收数据写入到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中。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51670"/>
            <a:ext cx="6929227" cy="1028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1600" y="334991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同步</a:t>
            </a:r>
            <a:r>
              <a:rPr lang="zh-CN" altLang="en-US" dirty="0" smtClean="0"/>
              <a:t>工具下载及文档可查看： </a:t>
            </a:r>
            <a:r>
              <a:rPr lang="en-US" altLang="zh-CN" dirty="0">
                <a:hlinkClick r:id="rId3"/>
              </a:rPr>
              <a:t>http://www.light-pg.com/downloadCate.html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05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SQL</a:t>
            </a:r>
            <a:r>
              <a:rPr lang="zh-CN" altLang="en-US" dirty="0" smtClean="0"/>
              <a:t>兼容迁移评估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39552" y="987574"/>
            <a:ext cx="8101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为了方便评估应用迁移工作，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提供了</a:t>
            </a:r>
            <a:r>
              <a:rPr lang="en-US" altLang="zh-CN" dirty="0" smtClean="0"/>
              <a:t>SQL</a:t>
            </a:r>
            <a:r>
              <a:rPr lang="zh-CN" altLang="en-US" dirty="0" smtClean="0"/>
              <a:t>兼容评估工具，可以静态</a:t>
            </a:r>
            <a:r>
              <a:rPr lang="zh-CN" altLang="en-US" dirty="0"/>
              <a:t>扫描工程中的</a:t>
            </a:r>
            <a:r>
              <a:rPr lang="en-US" altLang="zh-CN" dirty="0" err="1"/>
              <a:t>sql</a:t>
            </a:r>
            <a:r>
              <a:rPr lang="zh-CN" altLang="en-US" dirty="0"/>
              <a:t>文件和</a:t>
            </a:r>
            <a:r>
              <a:rPr lang="en-US" altLang="zh-CN" dirty="0" err="1"/>
              <a:t>Mybatis</a:t>
            </a:r>
            <a:r>
              <a:rPr lang="zh-CN" altLang="en-US" dirty="0"/>
              <a:t>的</a:t>
            </a:r>
            <a:r>
              <a:rPr lang="en-US" altLang="zh-CN" dirty="0"/>
              <a:t>xml</a:t>
            </a:r>
            <a:r>
              <a:rPr lang="zh-CN" altLang="en-US" dirty="0"/>
              <a:t>文件</a:t>
            </a:r>
            <a:r>
              <a:rPr lang="zh-CN" altLang="en-US" dirty="0" smtClean="0"/>
              <a:t>，提取出不兼容的语法并且给</a:t>
            </a:r>
            <a:r>
              <a:rPr lang="zh-CN" altLang="en-US" dirty="0"/>
              <a:t>出评估改写</a:t>
            </a:r>
            <a:r>
              <a:rPr lang="zh-CN" altLang="en-US" dirty="0" smtClean="0"/>
              <a:t>意见。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工具下载地址： </a:t>
            </a: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www.light-pg.com/downloadCate.html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如果在公司内部，则可以直接访问我们提供的环境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://10.20.30.193:8766</a:t>
            </a:r>
            <a:r>
              <a:rPr lang="en-US" altLang="zh-CN" dirty="0" smtClean="0">
                <a:hlinkClick r:id="rId4"/>
              </a:rPr>
              <a:t>/</a:t>
            </a:r>
            <a:r>
              <a:rPr lang="zh-CN" altLang="en-US" dirty="0"/>
              <a:t> </a:t>
            </a:r>
            <a:r>
              <a:rPr lang="zh-CN" altLang="en-US" dirty="0" smtClean="0"/>
              <a:t>上传您的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文件即可。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499742"/>
            <a:ext cx="3049736" cy="15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运行期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提取工具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82354" y="987574"/>
            <a:ext cx="81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我们提供运行</a:t>
            </a:r>
            <a:r>
              <a:rPr lang="zh-CN" altLang="en-US" dirty="0"/>
              <a:t>期</a:t>
            </a:r>
            <a:r>
              <a:rPr lang="en-US" altLang="zh-CN" dirty="0"/>
              <a:t>SQL</a:t>
            </a:r>
            <a:r>
              <a:rPr lang="zh-CN" altLang="en-US" dirty="0"/>
              <a:t>提取</a:t>
            </a:r>
            <a:r>
              <a:rPr lang="zh-CN" altLang="en-US" dirty="0" smtClean="0"/>
              <a:t>工具，可以从运行中的程序提取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文件用于</a:t>
            </a:r>
            <a:r>
              <a:rPr lang="en-US" altLang="zh-CN" dirty="0" smtClean="0"/>
              <a:t>SQL</a:t>
            </a:r>
            <a:r>
              <a:rPr lang="zh-CN" altLang="en-US" dirty="0" smtClean="0"/>
              <a:t>兼容扫描</a:t>
            </a:r>
            <a:endParaRPr lang="en-US" altLang="zh-CN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55232"/>
            <a:ext cx="5540220" cy="2080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59632" y="2643758"/>
            <a:ext cx="3312368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18242" y="3920316"/>
            <a:ext cx="738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工具下载地址： </a:t>
            </a:r>
            <a:r>
              <a:rPr lang="en-US" altLang="zh-CN" dirty="0">
                <a:hlinkClick r:id="rId4"/>
              </a:rPr>
              <a:t>http://www.light-pg.com/downloadCate.html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75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研发中心产品支持情况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84642"/>
              </p:ext>
            </p:extLst>
          </p:nvPr>
        </p:nvGraphicFramePr>
        <p:xfrm>
          <a:off x="179512" y="915566"/>
          <a:ext cx="8784976" cy="38176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178731424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2214681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875810395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581499943"/>
                    </a:ext>
                  </a:extLst>
                </a:gridCol>
              </a:tblGrid>
              <a:tr h="14021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b="1" dirty="0">
                          <a:effectLst/>
                        </a:rPr>
                        <a:t>起始和最新版本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b="1" dirty="0">
                          <a:effectLst/>
                        </a:rPr>
                        <a:t>发布时间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dirty="0" err="1">
                          <a:effectLst/>
                        </a:rPr>
                        <a:t>lightdb</a:t>
                      </a:r>
                      <a:r>
                        <a:rPr lang="en-US" sz="700" b="1" dirty="0">
                          <a:effectLst/>
                        </a:rPr>
                        <a:t>-x 22.2+(</a:t>
                      </a:r>
                      <a:r>
                        <a:rPr lang="en-US" sz="700" b="1" dirty="0" err="1">
                          <a:effectLst/>
                        </a:rPr>
                        <a:t>Oracle+pg</a:t>
                      </a:r>
                      <a:r>
                        <a:rPr lang="en-US" sz="700" b="1" dirty="0">
                          <a:effectLst/>
                        </a:rPr>
                        <a:t>)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b="1" dirty="0">
                          <a:effectLst/>
                        </a:rPr>
                        <a:t>备注</a:t>
                      </a: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1397242531"/>
                  </a:ext>
                </a:extLst>
              </a:tr>
              <a:tr h="20101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服务治理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 dirty="0">
                          <a:effectLst/>
                        </a:rPr>
                        <a:t>2022.7</a:t>
                      </a:r>
                      <a:r>
                        <a:rPr lang="zh-CN" altLang="en-US" sz="700" dirty="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JRESCLOUD3.0-UNMGR-V202206.00.000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1643468792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>工作流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>
                          <a:effectLst/>
                        </a:rPr>
                        <a:t>2022.7</a:t>
                      </a:r>
                      <a:r>
                        <a:rPr lang="zh-CN" altLang="en-US" sz="70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dirty="0">
                          <a:effectLst/>
                        </a:rPr>
                        <a:t>WF1.2.V202201.11.000(1.2.185)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112509889"/>
                  </a:ext>
                </a:extLst>
              </a:tr>
              <a:tr h="20101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任务调度</a:t>
                      </a:r>
                      <a:r>
                        <a:rPr lang="en-US" altLang="zh-CN" sz="700">
                          <a:effectLst/>
                        </a:rPr>
                        <a:t>1.0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 dirty="0">
                          <a:effectLst/>
                        </a:rPr>
                        <a:t>2022.7</a:t>
                      </a:r>
                      <a:r>
                        <a:rPr lang="zh-CN" altLang="en-US" sz="700" dirty="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dirty="0">
                          <a:effectLst/>
                        </a:rPr>
                        <a:t>HDSF1.0-SchedulerV202001.82.000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3716948194"/>
                  </a:ext>
                </a:extLst>
              </a:tr>
              <a:tr h="20101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>操作员中心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 dirty="0">
                          <a:effectLst/>
                        </a:rPr>
                        <a:t>2022.7</a:t>
                      </a:r>
                      <a:r>
                        <a:rPr lang="zh-CN" altLang="en-US" sz="700" dirty="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OMC2.0-SEEV201901.98.002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282047260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SEE</a:t>
                      </a:r>
                      <a:r>
                        <a:rPr lang="zh-CN" altLang="en-US" sz="700">
                          <a:effectLst/>
                        </a:rPr>
                        <a:t>本身（含</a:t>
                      </a:r>
                      <a:r>
                        <a:rPr lang="en-US" sz="700">
                          <a:effectLst/>
                        </a:rPr>
                        <a:t>CMDB）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 dirty="0">
                          <a:effectLst/>
                        </a:rPr>
                        <a:t>2022.10 </a:t>
                      </a:r>
                      <a:r>
                        <a:rPr lang="zh-CN" altLang="en-US" sz="700" dirty="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322329099"/>
                  </a:ext>
                </a:extLst>
              </a:tr>
              <a:tr h="31964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日志中心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待定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不支持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日志中心管理数据都是存储数据的，例如日志类型、数据字典、菜单等</a:t>
                      </a: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1334620398"/>
                  </a:ext>
                </a:extLst>
              </a:tr>
              <a:tr h="20101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本地缓存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 dirty="0">
                          <a:effectLst/>
                        </a:rPr>
                        <a:t>2022 .6</a:t>
                      </a:r>
                      <a:r>
                        <a:rPr lang="zh-CN" altLang="en-US" sz="700" dirty="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MID3.0-localcacheV202101.18.000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259385967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可靠消息</a:t>
                      </a:r>
                      <a:r>
                        <a:rPr lang="en-US" sz="700">
                          <a:effectLst/>
                        </a:rPr>
                        <a:t>SDK(MQDB)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>
                          <a:effectLst/>
                        </a:rPr>
                        <a:t>2022.6</a:t>
                      </a:r>
                      <a:r>
                        <a:rPr lang="zh-CN" altLang="en-US" sz="700">
                          <a:effectLst/>
                        </a:rPr>
                        <a:t>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dirty="0" err="1">
                          <a:effectLst/>
                        </a:rPr>
                        <a:t>mqdb</a:t>
                      </a:r>
                      <a:r>
                        <a:rPr lang="zh-CN" altLang="en-US" sz="700" dirty="0">
                          <a:effectLst/>
                        </a:rPr>
                        <a:t>新增</a:t>
                      </a:r>
                      <a:r>
                        <a:rPr lang="en-US" sz="700" dirty="0" err="1">
                          <a:effectLst/>
                        </a:rPr>
                        <a:t>ligthdb</a:t>
                      </a:r>
                      <a:r>
                        <a:rPr lang="zh-CN" altLang="en-US" sz="700" dirty="0">
                          <a:effectLst/>
                        </a:rPr>
                        <a:t>支持 </a:t>
                      </a:r>
                      <a:r>
                        <a:rPr lang="en-US" sz="700" dirty="0" err="1">
                          <a:effectLst/>
                        </a:rPr>
                        <a:t>pg</a:t>
                      </a:r>
                      <a:endParaRPr 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1147570561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UFTDB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>
                          <a:effectLst/>
                        </a:rPr>
                        <a:t>2023.5</a:t>
                      </a:r>
                      <a:r>
                        <a:rPr lang="zh-CN" altLang="en-US" sz="700">
                          <a:effectLst/>
                        </a:rPr>
                        <a:t>可提供</a:t>
                      </a:r>
                      <a:r>
                        <a:rPr lang="en-US" altLang="zh-CN" sz="700">
                          <a:effectLst/>
                        </a:rPr>
                        <a:t>beta</a:t>
                      </a:r>
                      <a:r>
                        <a:rPr lang="zh-CN" altLang="en-US" sz="700">
                          <a:effectLst/>
                        </a:rPr>
                        <a:t>测试版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3344802034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UFTCORE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>
                          <a:effectLst/>
                        </a:rPr>
                        <a:t>2023.5</a:t>
                      </a:r>
                      <a:r>
                        <a:rPr lang="zh-CN" altLang="en-US" sz="700">
                          <a:effectLst/>
                        </a:rPr>
                        <a:t>可提供</a:t>
                      </a:r>
                      <a:r>
                        <a:rPr lang="en-US" altLang="zh-CN" sz="700">
                          <a:effectLst/>
                        </a:rPr>
                        <a:t>beta</a:t>
                      </a:r>
                      <a:r>
                        <a:rPr lang="zh-CN" altLang="en-US" sz="700">
                          <a:effectLst/>
                        </a:rPr>
                        <a:t>测试版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1944383958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CRES(</a:t>
                      </a:r>
                      <a:r>
                        <a:rPr lang="zh-CN" altLang="en-US" sz="700">
                          <a:effectLst/>
                        </a:rPr>
                        <a:t>数据库插件</a:t>
                      </a:r>
                      <a:r>
                        <a:rPr lang="en-US" altLang="zh-CN" sz="700">
                          <a:effectLst/>
                        </a:rPr>
                        <a:t>)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>
                          <a:effectLst/>
                        </a:rPr>
                        <a:t>2023.5</a:t>
                      </a:r>
                      <a:r>
                        <a:rPr lang="zh-CN" altLang="en-US" sz="700">
                          <a:effectLst/>
                        </a:rPr>
                        <a:t>可提供</a:t>
                      </a:r>
                      <a:r>
                        <a:rPr lang="en-US" altLang="zh-CN" sz="700">
                          <a:effectLst/>
                        </a:rPr>
                        <a:t>beta</a:t>
                      </a:r>
                      <a:r>
                        <a:rPr lang="zh-CN" altLang="en-US" sz="700">
                          <a:effectLst/>
                        </a:rPr>
                        <a:t>测试版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3428946217"/>
                  </a:ext>
                </a:extLst>
              </a:tr>
              <a:tr h="26032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>任务调度</a:t>
                      </a:r>
                      <a:r>
                        <a:rPr lang="en-US" altLang="zh-CN" sz="700" dirty="0">
                          <a:effectLst/>
                        </a:rPr>
                        <a:t>2.0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已发布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HDSF1.0-octopusscheduler1.1V202101.33.000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3065410700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Ares </a:t>
                      </a:r>
                      <a:r>
                        <a:rPr lang="zh-CN" altLang="en-US" sz="700">
                          <a:effectLst/>
                        </a:rPr>
                        <a:t>开发工具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待定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不支持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919672156"/>
                  </a:ext>
                </a:extLst>
              </a:tr>
              <a:tr h="260326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datago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700">
                          <a:effectLst/>
                        </a:rPr>
                        <a:t>2023.4</a:t>
                      </a:r>
                      <a:r>
                        <a:rPr lang="zh-CN" altLang="en-US" sz="700">
                          <a:effectLst/>
                        </a:rPr>
                        <a:t>月正式发布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>
                          <a:effectLst/>
                        </a:rPr>
                        <a:t>BDATA2.0-DataGoDeploy-SE-LightDB-V202301-00-001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/>
                      </a:r>
                      <a:br>
                        <a:rPr lang="zh-CN" altLang="en-US" sz="700">
                          <a:effectLst/>
                        </a:rPr>
                      </a:br>
                      <a:endParaRPr lang="zh-CN" altLang="en-US" sz="70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4149845437"/>
                  </a:ext>
                </a:extLst>
              </a:tr>
              <a:tr h="14169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斗转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>
                          <a:effectLst/>
                        </a:rPr>
                        <a:t>不支持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>不支持</a:t>
                      </a:r>
                    </a:p>
                  </a:txBody>
                  <a:tcPr marL="16476" marR="16476" marT="11533" marB="11533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700" dirty="0">
                          <a:effectLst/>
                        </a:rPr>
                        <a:t/>
                      </a:r>
                      <a:br>
                        <a:rPr lang="zh-CN" altLang="en-US" sz="700" dirty="0">
                          <a:effectLst/>
                        </a:rPr>
                      </a:br>
                      <a:endParaRPr lang="zh-CN" altLang="en-US" sz="700" dirty="0">
                        <a:effectLst/>
                      </a:endParaRPr>
                    </a:p>
                  </a:txBody>
                  <a:tcPr marL="16476" marR="16476" marT="11533" marB="11533" anchor="ctr"/>
                </a:tc>
                <a:extLst>
                  <a:ext uri="{0D108BD9-81ED-4DB2-BD59-A6C34878D82A}">
                    <a16:rowId xmlns:a16="http://schemas.microsoft.com/office/drawing/2014/main" val="381009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部署模式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683568" y="758308"/>
            <a:ext cx="7783538" cy="4104456"/>
          </a:xfrm>
        </p:spPr>
        <p:txBody>
          <a:bodyPr/>
          <a:lstStyle/>
          <a:p>
            <a:r>
              <a:rPr lang="zh-CN" altLang="en-US" b="1" dirty="0" smtClean="0"/>
              <a:t>单机模式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       </a:t>
            </a:r>
            <a:r>
              <a:rPr lang="zh-CN" altLang="en-US" sz="1200" dirty="0" smtClean="0"/>
              <a:t>单</a:t>
            </a:r>
            <a:r>
              <a:rPr lang="zh-CN" altLang="en-US" sz="1200" dirty="0"/>
              <a:t>节点</a:t>
            </a:r>
            <a:r>
              <a:rPr lang="zh-CN" altLang="en-US" sz="1200" dirty="0" smtClean="0"/>
              <a:t>部署，适用于初次接触</a:t>
            </a:r>
            <a:r>
              <a:rPr lang="en-US" altLang="zh-CN" sz="1200" dirty="0" err="1" smtClean="0"/>
              <a:t>LightDB</a:t>
            </a:r>
            <a:r>
              <a:rPr lang="zh-CN" altLang="en-US" sz="1200" dirty="0" smtClean="0"/>
              <a:t>的同学体验。</a:t>
            </a:r>
            <a:endParaRPr lang="en-US" altLang="zh-CN" dirty="0" smtClean="0"/>
          </a:p>
          <a:p>
            <a:r>
              <a:rPr lang="zh-CN" altLang="en-US" b="1" dirty="0"/>
              <a:t>高</a:t>
            </a:r>
            <a:r>
              <a:rPr lang="zh-CN" altLang="en-US" b="1" dirty="0" smtClean="0"/>
              <a:t>可用</a:t>
            </a:r>
            <a:r>
              <a:rPr lang="zh-CN" altLang="en-US" b="1" dirty="0"/>
              <a:t>模式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 </a:t>
            </a:r>
            <a:r>
              <a:rPr lang="en-US" altLang="zh-CN" sz="1200" dirty="0" smtClean="0"/>
              <a:t>      </a:t>
            </a:r>
            <a:r>
              <a:rPr lang="zh-CN" altLang="en-US" sz="1200" dirty="0" smtClean="0"/>
              <a:t>为提高数据库容灾能力，生产环境推荐部署高可用模式，一般推荐一主多从的模式。该模式是通过同步复制的，所以对网络有一定要求：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      如果部署一主一从，要求主从必须在同一个网段，如同为</a:t>
            </a:r>
            <a:r>
              <a:rPr lang="en-US" altLang="zh-CN" sz="1200" dirty="0" smtClean="0"/>
              <a:t>192.168.0.xx</a:t>
            </a:r>
            <a:r>
              <a:rPr lang="zh-CN" altLang="en-US" sz="1200" dirty="0" smtClean="0"/>
              <a:t>网段，且子网掩码相同，此时，观察点（</a:t>
            </a:r>
            <a:r>
              <a:rPr lang="en-US" altLang="zh-CN" sz="1200" dirty="0" smtClean="0"/>
              <a:t>witness</a:t>
            </a:r>
            <a:r>
              <a:rPr lang="zh-CN" altLang="en-US" sz="1200" dirty="0" smtClean="0"/>
              <a:t>）可装可不装；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      如果要部署一主多从，则至少有一个从节点和主节点同网段，其中观察点（</a:t>
            </a:r>
            <a:r>
              <a:rPr lang="en-US" altLang="zh-CN" sz="1200" dirty="0" smtClean="0"/>
              <a:t>witness</a:t>
            </a:r>
            <a:r>
              <a:rPr lang="zh-CN" altLang="en-US" sz="1200" dirty="0" smtClean="0"/>
              <a:t>）必须安装，也要求和主节点同网段，观察点是当出现脑裂情况下起仲裁作用。为了防止同步时网络延迟过高，同网段的从节点可以配置异步或者同步，但不同网段的从节点配置为异步模式</a:t>
            </a:r>
            <a:endParaRPr lang="en-US" altLang="zh-CN" dirty="0" smtClean="0"/>
          </a:p>
          <a:p>
            <a:r>
              <a:rPr lang="zh-CN" altLang="en-US" b="1" dirty="0" smtClean="0"/>
              <a:t>分布式</a:t>
            </a:r>
            <a:r>
              <a:rPr lang="zh-CN" altLang="en-US" b="1" dirty="0"/>
              <a:t>模式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</a:t>
            </a:r>
            <a:r>
              <a:rPr lang="zh-CN" altLang="en-US" sz="1200" dirty="0" smtClean="0"/>
              <a:t>分</a:t>
            </a:r>
            <a:r>
              <a:rPr lang="zh-CN" altLang="en-US" sz="1200" dirty="0"/>
              <a:t>三</a:t>
            </a:r>
            <a:r>
              <a:rPr lang="zh-CN" altLang="en-US" sz="1200" dirty="0" smtClean="0"/>
              <a:t>种，常规模式，即一个协调节点，</a:t>
            </a:r>
            <a:r>
              <a:rPr lang="zh-CN" altLang="en-US" sz="1200" dirty="0"/>
              <a:t>两</a:t>
            </a:r>
            <a:r>
              <a:rPr lang="zh-CN" altLang="en-US" sz="1200" dirty="0" smtClean="0"/>
              <a:t>个及以上工作节点，每个节点为高可用模式部署；</a:t>
            </a:r>
            <a:r>
              <a:rPr lang="zh-CN" altLang="en-US" sz="1200" dirty="0"/>
              <a:t>单机多实例，即一台服务器部署多个实例，一个实例为协调节点，其他实例为工作节点；多机单实例，即多台服务器，每台服务器部署一个实例，其中一个实例为协调节点，其他实例为工作节点。生产环境推荐常规模式部署，其他两种模式仅为测试和学习使用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endParaRPr lang="en-US" altLang="zh-CN" sz="1200" dirty="0" smtClean="0"/>
          </a:p>
        </p:txBody>
      </p:sp>
    </p:spTree>
    <p:extLst>
      <p:ext uri="{BB962C8B-B14F-4D97-AF65-F5344CB8AC3E}">
        <p14:creationId xmlns:p14="http://schemas.microsoft.com/office/powerpoint/2010/main" val="32607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部署模式（</a:t>
            </a:r>
            <a:r>
              <a:rPr lang="zh-CN" altLang="en-US" dirty="0"/>
              <a:t>高可用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680231" y="1058863"/>
            <a:ext cx="7783538" cy="1800919"/>
          </a:xfrm>
        </p:spPr>
        <p:txBody>
          <a:bodyPr/>
          <a:lstStyle/>
          <a:p>
            <a:r>
              <a:rPr lang="zh-CN" altLang="en-US" dirty="0"/>
              <a:t>高</a:t>
            </a:r>
            <a:r>
              <a:rPr lang="zh-CN" altLang="en-US" dirty="0" smtClean="0"/>
              <a:t>可用模式拓扑图（一主</a:t>
            </a:r>
            <a:r>
              <a:rPr lang="zh-CN" altLang="en-US" dirty="0"/>
              <a:t>一从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90" y="1419622"/>
            <a:ext cx="3807528" cy="11961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178061"/>
            <a:ext cx="3223270" cy="184520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3186" y="286423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高可用模式拓扑图（一主一</a:t>
            </a:r>
            <a:r>
              <a:rPr lang="zh-CN" altLang="en-US" dirty="0" smtClean="0"/>
              <a:t>从带哨兵）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3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部署模式</a:t>
            </a:r>
            <a:r>
              <a:rPr lang="en-US" altLang="zh-CN" dirty="0" smtClean="0"/>
              <a:t>(</a:t>
            </a:r>
            <a:r>
              <a:rPr lang="zh-CN" altLang="en-US" dirty="0"/>
              <a:t>高</a:t>
            </a:r>
            <a:r>
              <a:rPr lang="zh-CN" altLang="en-US" dirty="0" smtClean="0"/>
              <a:t>可用，一主多从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高</a:t>
            </a:r>
            <a:r>
              <a:rPr lang="zh-CN" altLang="en-US" dirty="0" smtClean="0"/>
              <a:t>可用模式拓扑图（一主两从）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699542"/>
            <a:ext cx="4404836" cy="41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部署模式（</a:t>
            </a:r>
            <a:r>
              <a:rPr lang="zh-CN" altLang="en-US" dirty="0"/>
              <a:t>分布式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分布式</a:t>
            </a:r>
            <a:r>
              <a:rPr lang="zh-CN" altLang="en-US" dirty="0" smtClean="0"/>
              <a:t>模式拓扑图（常规模式）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1CN2DN(1</a:t>
            </a:r>
            <a:r>
              <a:rPr lang="zh-CN" altLang="en-US" dirty="0" smtClean="0"/>
              <a:t>个协调节点，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节点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60" y="771550"/>
            <a:ext cx="4903412" cy="42023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0231" y="2355726"/>
            <a:ext cx="2772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说明：工作节点数可根据业务规模以及预算来评估，支持横向拓展。考虑协调节点的资源瓶颈，可以部署多协调节点的，通过</a:t>
            </a:r>
            <a:r>
              <a:rPr lang="en-US" altLang="zh-CN" sz="1200" dirty="0" err="1" smtClean="0"/>
              <a:t>lvs</a:t>
            </a:r>
            <a:r>
              <a:rPr lang="zh-CN" altLang="en-US" sz="1200" dirty="0" smtClean="0"/>
              <a:t>实现负载均衡来解决这一问题。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9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部署模式（分布式</a:t>
            </a:r>
            <a:r>
              <a:rPr lang="en-US" altLang="zh-CN" dirty="0" smtClean="0"/>
              <a:t>-</a:t>
            </a:r>
            <a:r>
              <a:rPr lang="zh-CN" altLang="en-US" dirty="0" smtClean="0"/>
              <a:t>测试环境）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dirty="0" smtClean="0"/>
              <a:t>1CN2DN</a:t>
            </a:r>
            <a:r>
              <a:rPr lang="zh-CN" altLang="en-US" dirty="0" smtClean="0"/>
              <a:t>部署架构，至少需要部署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数据库实例。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在开发和测试环境中，</a:t>
            </a:r>
            <a:endParaRPr lang="en-US" altLang="zh-CN" dirty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LightDB</a:t>
            </a:r>
            <a:r>
              <a:rPr lang="zh-CN" altLang="en-US" dirty="0" smtClean="0"/>
              <a:t>数据库实例可以部署在一台</a:t>
            </a:r>
            <a:endParaRPr lang="en-US" altLang="zh-CN" dirty="0" smtClean="0"/>
          </a:p>
          <a:p>
            <a:r>
              <a:rPr lang="zh-CN" altLang="en-US" dirty="0" smtClean="0"/>
              <a:t>服务器上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</a:rPr>
              <a:t>单机</a:t>
            </a:r>
            <a:r>
              <a:rPr lang="zh-CN" altLang="en-US" b="1" dirty="0">
                <a:solidFill>
                  <a:srgbClr val="FF0000"/>
                </a:solidFill>
              </a:rPr>
              <a:t>多</a:t>
            </a:r>
            <a:r>
              <a:rPr lang="zh-CN" altLang="en-US" b="1" dirty="0" smtClean="0">
                <a:solidFill>
                  <a:srgbClr val="FF0000"/>
                </a:solidFill>
              </a:rPr>
              <a:t>实例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在一个</a:t>
            </a:r>
            <a:r>
              <a:rPr lang="en-US" altLang="zh-CN" dirty="0" err="1" smtClean="0">
                <a:solidFill>
                  <a:schemeClr val="tx1"/>
                </a:solidFill>
              </a:rPr>
              <a:t>LightDB</a:t>
            </a:r>
            <a:r>
              <a:rPr lang="zh-CN" altLang="en-US" dirty="0" smtClean="0">
                <a:solidFill>
                  <a:schemeClr val="tx1"/>
                </a:solidFill>
              </a:rPr>
              <a:t>数据库实例上，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也可以开启分布式特性，这样可以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实现数据分片，提高并行度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zh-CN" altLang="en-US" b="1" dirty="0" smtClean="0">
                <a:solidFill>
                  <a:srgbClr val="FF0000"/>
                </a:solidFill>
              </a:rPr>
              <a:t>单机分布式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491630"/>
            <a:ext cx="5036169" cy="26642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23928" y="3678719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测试环境</a:t>
            </a:r>
            <a:r>
              <a:rPr lang="en-US" altLang="zh-CN" dirty="0" smtClean="0"/>
              <a:t>(</a:t>
            </a:r>
            <a:r>
              <a:rPr lang="zh-CN" altLang="en-US" dirty="0" smtClean="0"/>
              <a:t>部署在一台或者多台服务器上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58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4058</Words>
  <Application>Microsoft Office PowerPoint</Application>
  <PresentationFormat>全屏显示(16:9)</PresentationFormat>
  <Paragraphs>614</Paragraphs>
  <Slides>45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等线</vt:lpstr>
      <vt:lpstr>仿宋</vt:lpstr>
      <vt:lpstr>宋体</vt:lpstr>
      <vt:lpstr>微软雅黑</vt:lpstr>
      <vt:lpstr>Arial</vt:lpstr>
      <vt:lpstr>Calibri</vt:lpstr>
      <vt:lpstr>Consolas</vt:lpstr>
      <vt:lpstr>Courier New</vt:lpstr>
      <vt:lpstr>Impact</vt:lpstr>
      <vt:lpstr>JetBrains Mono</vt:lpstr>
      <vt:lpstr>Times New Roman</vt:lpstr>
      <vt:lpstr>1_Office 主题​​</vt:lpstr>
      <vt:lpstr>LightDB 迁移培训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公司市场部</dc:title>
  <dc:creator>杨霄</dc:creator>
  <cp:lastModifiedBy>周华军</cp:lastModifiedBy>
  <cp:revision>557</cp:revision>
  <dcterms:created xsi:type="dcterms:W3CDTF">2020-01-16T03:37:00Z</dcterms:created>
  <dcterms:modified xsi:type="dcterms:W3CDTF">2023-05-04T07:00:43Z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